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3"/>
  </p:notesMasterIdLst>
  <p:sldIdLst>
    <p:sldId id="259" r:id="rId2"/>
    <p:sldId id="260" r:id="rId3"/>
    <p:sldId id="274" r:id="rId4"/>
    <p:sldId id="275" r:id="rId5"/>
    <p:sldId id="276" r:id="rId6"/>
    <p:sldId id="277" r:id="rId7"/>
    <p:sldId id="271" r:id="rId8"/>
    <p:sldId id="261" r:id="rId9"/>
    <p:sldId id="269" r:id="rId10"/>
    <p:sldId id="262" r:id="rId11"/>
    <p:sldId id="272" r:id="rId12"/>
    <p:sldId id="263" r:id="rId13"/>
    <p:sldId id="264" r:id="rId14"/>
    <p:sldId id="265" r:id="rId15"/>
    <p:sldId id="273" r:id="rId16"/>
    <p:sldId id="278" r:id="rId17"/>
    <p:sldId id="266" r:id="rId18"/>
    <p:sldId id="279" r:id="rId19"/>
    <p:sldId id="270" r:id="rId20"/>
    <p:sldId id="267" r:id="rId21"/>
    <p:sldId id="268"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6874" autoAdjust="0"/>
    <p:restoredTop sz="84570"/>
  </p:normalViewPr>
  <p:slideViewPr>
    <p:cSldViewPr snapToGrid="0">
      <p:cViewPr varScale="1">
        <p:scale>
          <a:sx n="85" d="100"/>
          <a:sy n="85" d="100"/>
        </p:scale>
        <p:origin x="184" y="7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tiff>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D256B3-8C18-4D51-994A-C08D07CA388B}" type="datetimeFigureOut">
              <a:rPr lang="en-GB" smtClean="0"/>
              <a:t>27/02/2019</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BA3FE6-FC54-4F31-8003-9C4C49885157}" type="slidenum">
              <a:rPr lang="en-GB" smtClean="0"/>
              <a:t>‹#›</a:t>
            </a:fld>
            <a:endParaRPr lang="en-GB"/>
          </a:p>
        </p:txBody>
      </p:sp>
    </p:spTree>
    <p:extLst>
      <p:ext uri="{BB962C8B-B14F-4D97-AF65-F5344CB8AC3E}">
        <p14:creationId xmlns:p14="http://schemas.microsoft.com/office/powerpoint/2010/main" val="34283998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Shape 175"/>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6" name="Shape 1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6718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0"/>
              </a:spcBef>
              <a:spcAft>
                <a:spcPts val="0"/>
              </a:spcAft>
              <a:buNone/>
            </a:pPr>
            <a:r>
              <a:rPr lang="en-GB" dirty="0"/>
              <a:t>Visual </a:t>
            </a:r>
            <a:r>
              <a:rPr lang="mr-IN" dirty="0"/>
              <a:t>–</a:t>
            </a:r>
            <a:r>
              <a:rPr lang="en-GB" dirty="0"/>
              <a:t> meaning vision loss (partial or full,</a:t>
            </a:r>
            <a:r>
              <a:rPr lang="en-GB" baseline="0" dirty="0"/>
              <a:t> in one or both eyes)</a:t>
            </a:r>
            <a:r>
              <a:rPr lang="en-GB" dirty="0"/>
              <a:t>, or reduced</a:t>
            </a:r>
            <a:r>
              <a:rPr lang="en-GB" baseline="0" dirty="0"/>
              <a:t> or increased sensitivity to certain colours or bright colours. </a:t>
            </a:r>
          </a:p>
          <a:p>
            <a:pPr marL="0" lvl="0" indent="0">
              <a:spcBef>
                <a:spcPts val="0"/>
              </a:spcBef>
              <a:spcAft>
                <a:spcPts val="0"/>
              </a:spcAft>
              <a:buNone/>
            </a:pPr>
            <a:endParaRPr lang="en-GB" baseline="0" dirty="0"/>
          </a:p>
          <a:p>
            <a:pPr marL="0" lvl="0" indent="0">
              <a:spcBef>
                <a:spcPts val="0"/>
              </a:spcBef>
              <a:spcAft>
                <a:spcPts val="0"/>
              </a:spcAft>
              <a:buNone/>
            </a:pPr>
            <a:r>
              <a:rPr lang="en-GB" baseline="0" dirty="0"/>
              <a:t>Quick facts - 2 million people in the UK have some form of sight loss. 360,000 are registered as blind or partially sighted. </a:t>
            </a:r>
          </a:p>
          <a:p>
            <a:pPr marL="0" lvl="0" indent="0">
              <a:spcBef>
                <a:spcPts val="0"/>
              </a:spcBef>
              <a:spcAft>
                <a:spcPts val="0"/>
              </a:spcAft>
              <a:buNone/>
            </a:pPr>
            <a:endParaRPr lang="en-GB" baseline="0" dirty="0"/>
          </a:p>
          <a:p>
            <a:pPr marL="0" lvl="0" indent="0">
              <a:spcBef>
                <a:spcPts val="0"/>
              </a:spcBef>
              <a:spcAft>
                <a:spcPts val="0"/>
              </a:spcAft>
              <a:buNone/>
            </a:pPr>
            <a:r>
              <a:rPr lang="en-GB" baseline="0" dirty="0"/>
              <a:t>Colour blindness affects approx. 1 in 12 men, and 1 in 200 women.</a:t>
            </a:r>
          </a:p>
          <a:p>
            <a:pPr marL="0" lvl="0" indent="0">
              <a:spcBef>
                <a:spcPts val="0"/>
              </a:spcBef>
              <a:spcAft>
                <a:spcPts val="0"/>
              </a:spcAft>
              <a:buNone/>
            </a:pPr>
            <a:endParaRPr lang="en-GB" baseline="0" dirty="0"/>
          </a:p>
          <a:p>
            <a:pPr marL="0" lvl="0" indent="0">
              <a:spcBef>
                <a:spcPts val="0"/>
              </a:spcBef>
              <a:spcAft>
                <a:spcPts val="0"/>
              </a:spcAft>
              <a:buNone/>
            </a:pPr>
            <a:r>
              <a:rPr lang="en-GB" baseline="0" dirty="0"/>
              <a:t>Need to consider - use of font, font sizes and styles, colours and contrast, layouts, images when designing web content.</a:t>
            </a:r>
          </a:p>
          <a:p>
            <a:endParaRPr lang="en-US" dirty="0"/>
          </a:p>
        </p:txBody>
      </p:sp>
      <p:sp>
        <p:nvSpPr>
          <p:cNvPr id="4" name="Slide Number Placeholder 3"/>
          <p:cNvSpPr>
            <a:spLocks noGrp="1"/>
          </p:cNvSpPr>
          <p:nvPr>
            <p:ph type="sldNum" sz="quarter" idx="5"/>
          </p:nvPr>
        </p:nvSpPr>
        <p:spPr/>
        <p:txBody>
          <a:bodyPr/>
          <a:lstStyle/>
          <a:p>
            <a:fld id="{64BA3FE6-FC54-4F31-8003-9C4C49885157}" type="slidenum">
              <a:rPr lang="en-GB" smtClean="0"/>
              <a:t>5</a:t>
            </a:fld>
            <a:endParaRPr lang="en-GB"/>
          </a:p>
        </p:txBody>
      </p:sp>
    </p:spTree>
    <p:extLst>
      <p:ext uri="{BB962C8B-B14F-4D97-AF65-F5344CB8AC3E}">
        <p14:creationId xmlns:p14="http://schemas.microsoft.com/office/powerpoint/2010/main" val="26556650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slide">
    <p:bg>
      <p:bgPr>
        <a:solidFill>
          <a:srgbClr val="007AC2"/>
        </a:solidFill>
        <a:effectLst/>
      </p:bgPr>
    </p:bg>
    <p:spTree>
      <p:nvGrpSpPr>
        <p:cNvPr id="1" name="Shape 73"/>
        <p:cNvGrpSpPr/>
        <p:nvPr/>
      </p:nvGrpSpPr>
      <p:grpSpPr>
        <a:xfrm>
          <a:off x="0" y="0"/>
          <a:ext cx="0" cy="0"/>
          <a:chOff x="0" y="0"/>
          <a:chExt cx="0" cy="0"/>
        </a:xfrm>
      </p:grpSpPr>
      <p:pic>
        <p:nvPicPr>
          <p:cNvPr id="74" name="Shape 74" descr="nhs_logo_white_trans_2500.png"/>
          <p:cNvPicPr preferRelativeResize="0"/>
          <p:nvPr/>
        </p:nvPicPr>
        <p:blipFill>
          <a:blip r:embed="rId2">
            <a:alphaModFix/>
          </a:blip>
          <a:stretch>
            <a:fillRect/>
          </a:stretch>
        </p:blipFill>
        <p:spPr>
          <a:xfrm>
            <a:off x="653133" y="590762"/>
            <a:ext cx="2715184" cy="1098031"/>
          </a:xfrm>
          <a:prstGeom prst="rect">
            <a:avLst/>
          </a:prstGeom>
          <a:noFill/>
          <a:ln>
            <a:noFill/>
          </a:ln>
        </p:spPr>
      </p:pic>
      <p:pic>
        <p:nvPicPr>
          <p:cNvPr id="75" name="Shape 75" descr="dh_logo_white_trans_2500.png"/>
          <p:cNvPicPr preferRelativeResize="0"/>
          <p:nvPr/>
        </p:nvPicPr>
        <p:blipFill>
          <a:blip r:embed="rId3">
            <a:alphaModFix/>
          </a:blip>
          <a:stretch>
            <a:fillRect/>
          </a:stretch>
        </p:blipFill>
        <p:spPr>
          <a:xfrm>
            <a:off x="3500550" y="590764"/>
            <a:ext cx="1693417" cy="1098033"/>
          </a:xfrm>
          <a:prstGeom prst="rect">
            <a:avLst/>
          </a:prstGeom>
          <a:noFill/>
          <a:ln>
            <a:noFill/>
          </a:ln>
        </p:spPr>
      </p:pic>
      <p:sp>
        <p:nvSpPr>
          <p:cNvPr id="76" name="Shape 76"/>
          <p:cNvSpPr txBox="1">
            <a:spLocks noGrp="1"/>
          </p:cNvSpPr>
          <p:nvPr>
            <p:ph type="title"/>
          </p:nvPr>
        </p:nvSpPr>
        <p:spPr>
          <a:xfrm>
            <a:off x="653133" y="4009633"/>
            <a:ext cx="10827600" cy="2173600"/>
          </a:xfrm>
          <a:prstGeom prst="rect">
            <a:avLst/>
          </a:prstGeom>
        </p:spPr>
        <p:txBody>
          <a:bodyPr spcFirstLastPara="1" wrap="square" lIns="91425" tIns="91425" rIns="91425" bIns="91425" anchor="b" anchorCtr="0"/>
          <a:lstStyle>
            <a:lvl1pPr lvl="0" rtl="0">
              <a:spcBef>
                <a:spcPts val="0"/>
              </a:spcBef>
              <a:spcAft>
                <a:spcPts val="0"/>
              </a:spcAft>
              <a:buNone/>
              <a:defRPr sz="4800">
                <a:solidFill>
                  <a:srgbClr val="FFFFFF"/>
                </a:solidFill>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114778190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Slide">
  <p:cSld name="1_Title Slide">
    <p:spTree>
      <p:nvGrpSpPr>
        <p:cNvPr id="1" name="Shape 103"/>
        <p:cNvGrpSpPr/>
        <p:nvPr/>
      </p:nvGrpSpPr>
      <p:grpSpPr>
        <a:xfrm>
          <a:off x="0" y="0"/>
          <a:ext cx="0" cy="0"/>
          <a:chOff x="0" y="0"/>
          <a:chExt cx="0" cy="0"/>
        </a:xfrm>
      </p:grpSpPr>
      <p:sp>
        <p:nvSpPr>
          <p:cNvPr id="104" name="Shape 104"/>
          <p:cNvSpPr txBox="1">
            <a:spLocks noGrp="1"/>
          </p:cNvSpPr>
          <p:nvPr>
            <p:ph type="ctrTitle"/>
          </p:nvPr>
        </p:nvSpPr>
        <p:spPr>
          <a:xfrm>
            <a:off x="1524000" y="1122589"/>
            <a:ext cx="9144000" cy="2387200"/>
          </a:xfrm>
          <a:prstGeom prst="rect">
            <a:avLst/>
          </a:prstGeom>
          <a:noFill/>
          <a:ln>
            <a:noFill/>
          </a:ln>
        </p:spPr>
        <p:txBody>
          <a:bodyPr spcFirstLastPara="1" wrap="square" lIns="91425" tIns="91425" rIns="91425" bIns="91425" anchor="b" anchorCtr="0"/>
          <a:lstStyle>
            <a:lvl1pPr marL="0" marR="0" lvl="0" indent="0" algn="ctr" rtl="0">
              <a:spcBef>
                <a:spcPts val="0"/>
              </a:spcBef>
              <a:spcAft>
                <a:spcPts val="0"/>
              </a:spcAft>
              <a:buSzPts val="4400"/>
              <a:buNone/>
              <a:defRPr/>
            </a:lvl1pPr>
            <a:lvl2pPr marL="0" marR="0" lvl="1" indent="0" algn="l" rtl="0">
              <a:spcBef>
                <a:spcPts val="0"/>
              </a:spcBef>
              <a:spcAft>
                <a:spcPts val="0"/>
              </a:spcAft>
              <a:buSzPts val="2800"/>
              <a:buNone/>
              <a:defRPr/>
            </a:lvl2pPr>
            <a:lvl3pPr marL="0" marR="0" lvl="2" indent="0" algn="l" rtl="0">
              <a:spcBef>
                <a:spcPts val="0"/>
              </a:spcBef>
              <a:spcAft>
                <a:spcPts val="0"/>
              </a:spcAft>
              <a:buSzPts val="2800"/>
              <a:buNone/>
              <a:defRPr/>
            </a:lvl3pPr>
            <a:lvl4pPr marL="0" marR="0" lvl="3" indent="0" algn="l" rtl="0">
              <a:spcBef>
                <a:spcPts val="0"/>
              </a:spcBef>
              <a:spcAft>
                <a:spcPts val="0"/>
              </a:spcAft>
              <a:buSzPts val="2800"/>
              <a:buNone/>
              <a:defRPr/>
            </a:lvl4pPr>
            <a:lvl5pPr marL="0" marR="0" lvl="4" indent="0" algn="l" rtl="0">
              <a:spcBef>
                <a:spcPts val="0"/>
              </a:spcBef>
              <a:spcAft>
                <a:spcPts val="0"/>
              </a:spcAft>
              <a:buSzPts val="2800"/>
              <a:buNone/>
              <a:defRPr/>
            </a:lvl5pPr>
            <a:lvl6pPr marL="253994" marR="0" lvl="5" indent="0" algn="l" rtl="0">
              <a:spcBef>
                <a:spcPts val="0"/>
              </a:spcBef>
              <a:spcAft>
                <a:spcPts val="0"/>
              </a:spcAft>
              <a:buSzPts val="2800"/>
              <a:buNone/>
              <a:defRPr/>
            </a:lvl6pPr>
            <a:lvl7pPr marL="507987" marR="0" lvl="6" indent="0" algn="l" rtl="0">
              <a:spcBef>
                <a:spcPts val="0"/>
              </a:spcBef>
              <a:spcAft>
                <a:spcPts val="0"/>
              </a:spcAft>
              <a:buSzPts val="2800"/>
              <a:buNone/>
              <a:defRPr/>
            </a:lvl7pPr>
            <a:lvl8pPr marL="761981" marR="0" lvl="7" indent="0" algn="l" rtl="0">
              <a:spcBef>
                <a:spcPts val="0"/>
              </a:spcBef>
              <a:spcAft>
                <a:spcPts val="0"/>
              </a:spcAft>
              <a:buSzPts val="2800"/>
              <a:buNone/>
              <a:defRPr/>
            </a:lvl8pPr>
            <a:lvl9pPr marL="1015975" marR="0" lvl="8" indent="0" algn="l" rtl="0">
              <a:spcBef>
                <a:spcPts val="0"/>
              </a:spcBef>
              <a:spcAft>
                <a:spcPts val="0"/>
              </a:spcAft>
              <a:buSzPts val="2800"/>
              <a:buNone/>
              <a:defRPr/>
            </a:lvl9pPr>
          </a:lstStyle>
          <a:p>
            <a:endParaRPr/>
          </a:p>
        </p:txBody>
      </p:sp>
      <p:sp>
        <p:nvSpPr>
          <p:cNvPr id="105" name="Shape 105"/>
          <p:cNvSpPr txBox="1">
            <a:spLocks noGrp="1"/>
          </p:cNvSpPr>
          <p:nvPr>
            <p:ph type="subTitle" idx="1"/>
          </p:nvPr>
        </p:nvSpPr>
        <p:spPr>
          <a:xfrm>
            <a:off x="1524000" y="3602083"/>
            <a:ext cx="9144000" cy="1655600"/>
          </a:xfrm>
          <a:prstGeom prst="rect">
            <a:avLst/>
          </a:prstGeom>
          <a:noFill/>
          <a:ln>
            <a:noFill/>
          </a:ln>
        </p:spPr>
        <p:txBody>
          <a:bodyPr spcFirstLastPara="1" wrap="square" lIns="37875" tIns="37875" rIns="37875" bIns="37875" anchor="t" anchorCtr="0"/>
          <a:lstStyle>
            <a:lvl1pPr marL="0" marR="0" lvl="0" indent="0" algn="ctr" rtl="0">
              <a:spcBef>
                <a:spcPts val="933"/>
              </a:spcBef>
              <a:spcAft>
                <a:spcPts val="0"/>
              </a:spcAft>
              <a:buClr>
                <a:srgbClr val="878787"/>
              </a:buClr>
              <a:buSzPts val="600"/>
              <a:buFont typeface="Merriweather Sans"/>
              <a:buNone/>
              <a:defRPr sz="800"/>
            </a:lvl1pPr>
            <a:lvl2pPr marL="253994" marR="0" lvl="1" indent="0" algn="ctr" rtl="0">
              <a:spcBef>
                <a:spcPts val="800"/>
              </a:spcBef>
              <a:spcAft>
                <a:spcPts val="0"/>
              </a:spcAft>
              <a:buClr>
                <a:srgbClr val="878787"/>
              </a:buClr>
              <a:buSzPts val="600"/>
              <a:buFont typeface="Merriweather Sans"/>
              <a:buNone/>
              <a:defRPr sz="800"/>
            </a:lvl2pPr>
            <a:lvl3pPr marL="507987" marR="0" lvl="2" indent="0" algn="ctr" rtl="0">
              <a:spcBef>
                <a:spcPts val="667"/>
              </a:spcBef>
              <a:spcAft>
                <a:spcPts val="0"/>
              </a:spcAft>
              <a:buClr>
                <a:srgbClr val="878787"/>
              </a:buClr>
              <a:buSzPts val="600"/>
              <a:buFont typeface="Merriweather Sans"/>
              <a:buNone/>
              <a:defRPr sz="800"/>
            </a:lvl3pPr>
            <a:lvl4pPr marL="761981" marR="0" lvl="3" indent="0" algn="ctr" rtl="0">
              <a:spcBef>
                <a:spcPts val="533"/>
              </a:spcBef>
              <a:spcAft>
                <a:spcPts val="0"/>
              </a:spcAft>
              <a:buClr>
                <a:srgbClr val="878787"/>
              </a:buClr>
              <a:buSzPts val="600"/>
              <a:buFont typeface="Merriweather Sans"/>
              <a:buNone/>
              <a:defRPr sz="800"/>
            </a:lvl4pPr>
            <a:lvl5pPr marL="1015975" marR="0" lvl="4" indent="0" algn="ctr" rtl="0">
              <a:spcBef>
                <a:spcPts val="533"/>
              </a:spcBef>
              <a:spcAft>
                <a:spcPts val="0"/>
              </a:spcAft>
              <a:buClr>
                <a:srgbClr val="878787"/>
              </a:buClr>
              <a:buSzPts val="600"/>
              <a:buFont typeface="Merriweather Sans"/>
              <a:buNone/>
              <a:defRPr sz="800"/>
            </a:lvl5pPr>
            <a:lvl6pPr marL="1269968" marR="0" lvl="5" indent="0" algn="ctr" rtl="0">
              <a:lnSpc>
                <a:spcPct val="90000"/>
              </a:lnSpc>
              <a:spcBef>
                <a:spcPts val="267"/>
              </a:spcBef>
              <a:spcAft>
                <a:spcPts val="0"/>
              </a:spcAft>
              <a:buClr>
                <a:schemeClr val="dk1"/>
              </a:buClr>
              <a:buSzPts val="600"/>
              <a:buFont typeface="Arial"/>
              <a:buNone/>
              <a:defRPr sz="800"/>
            </a:lvl6pPr>
            <a:lvl7pPr marL="1507029" marR="0" lvl="6" indent="0" algn="ctr" rtl="0">
              <a:lnSpc>
                <a:spcPct val="90000"/>
              </a:lnSpc>
              <a:spcBef>
                <a:spcPts val="2133"/>
              </a:spcBef>
              <a:spcAft>
                <a:spcPts val="0"/>
              </a:spcAft>
              <a:buClr>
                <a:schemeClr val="dk1"/>
              </a:buClr>
              <a:buSzPts val="600"/>
              <a:buFont typeface="Arial"/>
              <a:buNone/>
              <a:defRPr sz="800"/>
            </a:lvl7pPr>
            <a:lvl8pPr marL="1761023" marR="0" lvl="7" indent="0" algn="ctr" rtl="0">
              <a:lnSpc>
                <a:spcPct val="90000"/>
              </a:lnSpc>
              <a:spcBef>
                <a:spcPts val="2133"/>
              </a:spcBef>
              <a:spcAft>
                <a:spcPts val="0"/>
              </a:spcAft>
              <a:buClr>
                <a:schemeClr val="dk1"/>
              </a:buClr>
              <a:buSzPts val="600"/>
              <a:buFont typeface="Arial"/>
              <a:buNone/>
              <a:defRPr sz="800"/>
            </a:lvl8pPr>
            <a:lvl9pPr marL="2015016" marR="0" lvl="8" indent="0" algn="ctr" rtl="0">
              <a:lnSpc>
                <a:spcPct val="90000"/>
              </a:lnSpc>
              <a:spcBef>
                <a:spcPts val="2133"/>
              </a:spcBef>
              <a:spcAft>
                <a:spcPts val="2133"/>
              </a:spcAft>
              <a:buClr>
                <a:schemeClr val="dk1"/>
              </a:buClr>
              <a:buSzPts val="600"/>
              <a:buFont typeface="Arial"/>
              <a:buNone/>
              <a:defRPr sz="800"/>
            </a:lvl9pPr>
          </a:lstStyle>
          <a:p>
            <a:endParaRPr/>
          </a:p>
        </p:txBody>
      </p:sp>
      <p:sp>
        <p:nvSpPr>
          <p:cNvPr id="106" name="Shape 106"/>
          <p:cNvSpPr txBox="1">
            <a:spLocks noGrp="1"/>
          </p:cNvSpPr>
          <p:nvPr>
            <p:ph type="sldNum" idx="12"/>
          </p:nvPr>
        </p:nvSpPr>
        <p:spPr>
          <a:xfrm>
            <a:off x="11285764" y="6484076"/>
            <a:ext cx="266800" cy="222000"/>
          </a:xfrm>
          <a:prstGeom prst="rect">
            <a:avLst/>
          </a:prstGeom>
          <a:noFill/>
          <a:ln>
            <a:noFill/>
          </a:ln>
        </p:spPr>
        <p:txBody>
          <a:bodyPr spcFirstLastPara="1" wrap="square" lIns="37875" tIns="18925" rIns="37875" bIns="18925" anchor="ctr" anchorCtr="0">
            <a:noAutofit/>
          </a:bodyPr>
          <a:lstStyle>
            <a:lvl1pPr marL="0" marR="0" lvl="0"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1pPr>
            <a:lvl2pPr marL="0" marR="0" lvl="1"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2pPr>
            <a:lvl3pPr marL="0" marR="0" lvl="2"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3pPr>
            <a:lvl4pPr marL="0" marR="0" lvl="3"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4pPr>
            <a:lvl5pPr marL="0" marR="0" lvl="4"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5pPr>
            <a:lvl6pPr marL="0" marR="0" lvl="5"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6pPr>
            <a:lvl7pPr marL="0" marR="0" lvl="6"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7pPr>
            <a:lvl8pPr marL="0" marR="0" lvl="7"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8pPr>
            <a:lvl9pPr marL="0" marR="0" lvl="8"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9pPr>
          </a:lstStyle>
          <a:p>
            <a:fld id="{00000000-1234-1234-1234-123412341234}" type="slidenum">
              <a:rPr lang="en-US" smtClean="0"/>
              <a:pPr/>
              <a:t>‹#›</a:t>
            </a:fld>
            <a:endParaRPr lang="en-US" sz="1333">
              <a:solidFill>
                <a:schemeClr val="dk2"/>
              </a:solidFill>
              <a:latin typeface="Arial"/>
              <a:ea typeface="Arial"/>
              <a:cs typeface="Arial"/>
              <a:sym typeface="Arial"/>
            </a:endParaRPr>
          </a:p>
        </p:txBody>
      </p:sp>
    </p:spTree>
    <p:extLst>
      <p:ext uri="{BB962C8B-B14F-4D97-AF65-F5344CB8AC3E}">
        <p14:creationId xmlns:p14="http://schemas.microsoft.com/office/powerpoint/2010/main" val="3435652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1">
  <p:cSld name="Title slide 1">
    <p:spTree>
      <p:nvGrpSpPr>
        <p:cNvPr id="1" name="Shape 107"/>
        <p:cNvGrpSpPr/>
        <p:nvPr/>
      </p:nvGrpSpPr>
      <p:grpSpPr>
        <a:xfrm>
          <a:off x="0" y="0"/>
          <a:ext cx="0" cy="0"/>
          <a:chOff x="0" y="0"/>
          <a:chExt cx="0" cy="0"/>
        </a:xfrm>
      </p:grpSpPr>
      <p:sp>
        <p:nvSpPr>
          <p:cNvPr id="108" name="Shape 108"/>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lstStyle>
            <a:lvl1pPr lvl="0" algn="ctr"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109" name="Shape 109"/>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None/>
              <a:defRPr sz="3733"/>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110" name="Shape 110"/>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0661073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2">
  <p:cSld name="Title slide 2">
    <p:spTree>
      <p:nvGrpSpPr>
        <p:cNvPr id="1" name="Shape 111"/>
        <p:cNvGrpSpPr/>
        <p:nvPr/>
      </p:nvGrpSpPr>
      <p:grpSpPr>
        <a:xfrm>
          <a:off x="0" y="0"/>
          <a:ext cx="0" cy="0"/>
          <a:chOff x="0" y="0"/>
          <a:chExt cx="0" cy="0"/>
        </a:xfrm>
      </p:grpSpPr>
      <p:sp>
        <p:nvSpPr>
          <p:cNvPr id="112" name="Shape 112"/>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lstStyle>
            <a:lvl1pPr lvl="0" algn="ctr"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113" name="Shape 113"/>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None/>
              <a:defRPr sz="3733"/>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114" name="Shape 114"/>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398534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slide 3">
  <p:cSld name="Title slide 3">
    <p:spTree>
      <p:nvGrpSpPr>
        <p:cNvPr id="1" name="Shape 115"/>
        <p:cNvGrpSpPr/>
        <p:nvPr/>
      </p:nvGrpSpPr>
      <p:grpSpPr>
        <a:xfrm>
          <a:off x="0" y="0"/>
          <a:ext cx="0" cy="0"/>
          <a:chOff x="0" y="0"/>
          <a:chExt cx="0" cy="0"/>
        </a:xfrm>
      </p:grpSpPr>
      <p:sp>
        <p:nvSpPr>
          <p:cNvPr id="116" name="Shape 116"/>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lstStyle>
            <a:lvl1pPr lvl="0" algn="ctr"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117" name="Shape 117"/>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None/>
              <a:defRPr sz="3733"/>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118" name="Shape 118"/>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8313701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slide 4">
  <p:cSld name="Title slide 4">
    <p:spTree>
      <p:nvGrpSpPr>
        <p:cNvPr id="1" name="Shape 119"/>
        <p:cNvGrpSpPr/>
        <p:nvPr/>
      </p:nvGrpSpPr>
      <p:grpSpPr>
        <a:xfrm>
          <a:off x="0" y="0"/>
          <a:ext cx="0" cy="0"/>
          <a:chOff x="0" y="0"/>
          <a:chExt cx="0" cy="0"/>
        </a:xfrm>
      </p:grpSpPr>
      <p:sp>
        <p:nvSpPr>
          <p:cNvPr id="120" name="Shape 120"/>
          <p:cNvSpPr txBox="1">
            <a:spLocks noGrp="1"/>
          </p:cNvSpPr>
          <p:nvPr>
            <p:ph type="ctrTitle"/>
          </p:nvPr>
        </p:nvSpPr>
        <p:spPr>
          <a:xfrm>
            <a:off x="415611" y="992767"/>
            <a:ext cx="11360800" cy="2736800"/>
          </a:xfrm>
          <a:prstGeom prst="rect">
            <a:avLst/>
          </a:prstGeom>
        </p:spPr>
        <p:txBody>
          <a:bodyPr spcFirstLastPara="1" wrap="square" lIns="91425" tIns="91425" rIns="91425" bIns="91425" anchor="b" anchorCtr="0"/>
          <a:lstStyle>
            <a:lvl1pPr lvl="0" algn="ctr" rtl="0">
              <a:spcBef>
                <a:spcPts val="0"/>
              </a:spcBef>
              <a:spcAft>
                <a:spcPts val="0"/>
              </a:spcAft>
              <a:buSzPts val="5200"/>
              <a:buNone/>
              <a:defRPr sz="6933"/>
            </a:lvl1pPr>
            <a:lvl2pPr lvl="1" algn="ctr" rtl="0">
              <a:spcBef>
                <a:spcPts val="0"/>
              </a:spcBef>
              <a:spcAft>
                <a:spcPts val="0"/>
              </a:spcAft>
              <a:buSzPts val="5200"/>
              <a:buNone/>
              <a:defRPr sz="6933"/>
            </a:lvl2pPr>
            <a:lvl3pPr lvl="2" algn="ctr" rtl="0">
              <a:spcBef>
                <a:spcPts val="0"/>
              </a:spcBef>
              <a:spcAft>
                <a:spcPts val="0"/>
              </a:spcAft>
              <a:buSzPts val="5200"/>
              <a:buNone/>
              <a:defRPr sz="6933"/>
            </a:lvl3pPr>
            <a:lvl4pPr lvl="3" algn="ctr" rtl="0">
              <a:spcBef>
                <a:spcPts val="0"/>
              </a:spcBef>
              <a:spcAft>
                <a:spcPts val="0"/>
              </a:spcAft>
              <a:buSzPts val="5200"/>
              <a:buNone/>
              <a:defRPr sz="6933"/>
            </a:lvl4pPr>
            <a:lvl5pPr lvl="4" algn="ctr" rtl="0">
              <a:spcBef>
                <a:spcPts val="0"/>
              </a:spcBef>
              <a:spcAft>
                <a:spcPts val="0"/>
              </a:spcAft>
              <a:buSzPts val="5200"/>
              <a:buNone/>
              <a:defRPr sz="6933"/>
            </a:lvl5pPr>
            <a:lvl6pPr lvl="5" algn="ctr" rtl="0">
              <a:spcBef>
                <a:spcPts val="0"/>
              </a:spcBef>
              <a:spcAft>
                <a:spcPts val="0"/>
              </a:spcAft>
              <a:buSzPts val="5200"/>
              <a:buNone/>
              <a:defRPr sz="6933"/>
            </a:lvl6pPr>
            <a:lvl7pPr lvl="6" algn="ctr" rtl="0">
              <a:spcBef>
                <a:spcPts val="0"/>
              </a:spcBef>
              <a:spcAft>
                <a:spcPts val="0"/>
              </a:spcAft>
              <a:buSzPts val="5200"/>
              <a:buNone/>
              <a:defRPr sz="6933"/>
            </a:lvl7pPr>
            <a:lvl8pPr lvl="7" algn="ctr" rtl="0">
              <a:spcBef>
                <a:spcPts val="0"/>
              </a:spcBef>
              <a:spcAft>
                <a:spcPts val="0"/>
              </a:spcAft>
              <a:buSzPts val="5200"/>
              <a:buNone/>
              <a:defRPr sz="6933"/>
            </a:lvl8pPr>
            <a:lvl9pPr lvl="8" algn="ctr" rtl="0">
              <a:spcBef>
                <a:spcPts val="0"/>
              </a:spcBef>
              <a:spcAft>
                <a:spcPts val="0"/>
              </a:spcAft>
              <a:buSzPts val="5200"/>
              <a:buNone/>
              <a:defRPr sz="6933"/>
            </a:lvl9pPr>
          </a:lstStyle>
          <a:p>
            <a:endParaRPr/>
          </a:p>
        </p:txBody>
      </p:sp>
      <p:sp>
        <p:nvSpPr>
          <p:cNvPr id="121" name="Shape 121"/>
          <p:cNvSpPr txBox="1">
            <a:spLocks noGrp="1"/>
          </p:cNvSpPr>
          <p:nvPr>
            <p:ph type="subTitle" idx="1"/>
          </p:nvPr>
        </p:nvSpPr>
        <p:spPr>
          <a:xfrm>
            <a:off x="415600" y="3778833"/>
            <a:ext cx="11360800" cy="1056800"/>
          </a:xfrm>
          <a:prstGeom prst="rect">
            <a:avLst/>
          </a:prstGeom>
        </p:spPr>
        <p:txBody>
          <a:bodyPr spcFirstLastPara="1" wrap="square" lIns="91425" tIns="91425" rIns="91425" bIns="91425" anchor="t" anchorCtr="0"/>
          <a:lstStyle>
            <a:lvl1pPr lvl="0" algn="ctr" rtl="0">
              <a:lnSpc>
                <a:spcPct val="100000"/>
              </a:lnSpc>
              <a:spcBef>
                <a:spcPts val="0"/>
              </a:spcBef>
              <a:spcAft>
                <a:spcPts val="0"/>
              </a:spcAft>
              <a:buSzPts val="2800"/>
              <a:buNone/>
              <a:defRPr sz="3733"/>
            </a:lvl1pPr>
            <a:lvl2pPr lvl="1" algn="ctr" rtl="0">
              <a:lnSpc>
                <a:spcPct val="100000"/>
              </a:lnSpc>
              <a:spcBef>
                <a:spcPts val="0"/>
              </a:spcBef>
              <a:spcAft>
                <a:spcPts val="0"/>
              </a:spcAft>
              <a:buSzPts val="2800"/>
              <a:buNone/>
              <a:defRPr sz="3733"/>
            </a:lvl2pPr>
            <a:lvl3pPr lvl="2" algn="ctr" rtl="0">
              <a:lnSpc>
                <a:spcPct val="100000"/>
              </a:lnSpc>
              <a:spcBef>
                <a:spcPts val="0"/>
              </a:spcBef>
              <a:spcAft>
                <a:spcPts val="0"/>
              </a:spcAft>
              <a:buSzPts val="2800"/>
              <a:buNone/>
              <a:defRPr sz="3733"/>
            </a:lvl3pPr>
            <a:lvl4pPr lvl="3" algn="ctr" rtl="0">
              <a:lnSpc>
                <a:spcPct val="100000"/>
              </a:lnSpc>
              <a:spcBef>
                <a:spcPts val="0"/>
              </a:spcBef>
              <a:spcAft>
                <a:spcPts val="0"/>
              </a:spcAft>
              <a:buSzPts val="2800"/>
              <a:buNone/>
              <a:defRPr sz="3733"/>
            </a:lvl4pPr>
            <a:lvl5pPr lvl="4" algn="ctr" rtl="0">
              <a:lnSpc>
                <a:spcPct val="100000"/>
              </a:lnSpc>
              <a:spcBef>
                <a:spcPts val="0"/>
              </a:spcBef>
              <a:spcAft>
                <a:spcPts val="0"/>
              </a:spcAft>
              <a:buSzPts val="2800"/>
              <a:buNone/>
              <a:defRPr sz="3733"/>
            </a:lvl5pPr>
            <a:lvl6pPr lvl="5" algn="ctr" rtl="0">
              <a:lnSpc>
                <a:spcPct val="100000"/>
              </a:lnSpc>
              <a:spcBef>
                <a:spcPts val="0"/>
              </a:spcBef>
              <a:spcAft>
                <a:spcPts val="0"/>
              </a:spcAft>
              <a:buSzPts val="2800"/>
              <a:buNone/>
              <a:defRPr sz="3733"/>
            </a:lvl6pPr>
            <a:lvl7pPr lvl="6" algn="ctr" rtl="0">
              <a:lnSpc>
                <a:spcPct val="100000"/>
              </a:lnSpc>
              <a:spcBef>
                <a:spcPts val="0"/>
              </a:spcBef>
              <a:spcAft>
                <a:spcPts val="0"/>
              </a:spcAft>
              <a:buSzPts val="2800"/>
              <a:buNone/>
              <a:defRPr sz="3733"/>
            </a:lvl7pPr>
            <a:lvl8pPr lvl="7" algn="ctr" rtl="0">
              <a:lnSpc>
                <a:spcPct val="100000"/>
              </a:lnSpc>
              <a:spcBef>
                <a:spcPts val="0"/>
              </a:spcBef>
              <a:spcAft>
                <a:spcPts val="0"/>
              </a:spcAft>
              <a:buSzPts val="2800"/>
              <a:buNone/>
              <a:defRPr sz="3733"/>
            </a:lvl8pPr>
            <a:lvl9pPr lvl="8" algn="ctr" rtl="0">
              <a:lnSpc>
                <a:spcPct val="100000"/>
              </a:lnSpc>
              <a:spcBef>
                <a:spcPts val="0"/>
              </a:spcBef>
              <a:spcAft>
                <a:spcPts val="0"/>
              </a:spcAft>
              <a:buSzPts val="2800"/>
              <a:buNone/>
              <a:defRPr sz="3733"/>
            </a:lvl9pPr>
          </a:lstStyle>
          <a:p>
            <a:endParaRPr/>
          </a:p>
        </p:txBody>
      </p:sp>
      <p:sp>
        <p:nvSpPr>
          <p:cNvPr id="122" name="Shape 122"/>
          <p:cNvSpPr txBox="1">
            <a:spLocks noGrp="1"/>
          </p:cNvSpPr>
          <p:nvPr>
            <p:ph type="sldNum" idx="12"/>
          </p:nvPr>
        </p:nvSpPr>
        <p:spPr>
          <a:xfrm>
            <a:off x="11296611" y="6217623"/>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95099557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3_Title and Content">
    <p:spTree>
      <p:nvGrpSpPr>
        <p:cNvPr id="1" name=""/>
        <p:cNvGrpSpPr/>
        <p:nvPr/>
      </p:nvGrpSpPr>
      <p:grpSpPr>
        <a:xfrm>
          <a:off x="0" y="0"/>
          <a:ext cx="0" cy="0"/>
          <a:chOff x="0" y="0"/>
          <a:chExt cx="0" cy="0"/>
        </a:xfrm>
      </p:grpSpPr>
      <p:sp>
        <p:nvSpPr>
          <p:cNvPr id="2" name="Rectangle 9">
            <a:extLst>
              <a:ext uri="{FF2B5EF4-FFF2-40B4-BE49-F238E27FC236}">
                <a16:creationId xmlns:a16="http://schemas.microsoft.com/office/drawing/2014/main" id="{632EEF8E-5C3C-4D75-8DFC-E828F164CA97}"/>
              </a:ext>
            </a:extLst>
          </p:cNvPr>
          <p:cNvSpPr/>
          <p:nvPr/>
        </p:nvSpPr>
        <p:spPr>
          <a:xfrm>
            <a:off x="0" y="1"/>
            <a:ext cx="12192000" cy="6885383"/>
          </a:xfrm>
          <a:prstGeom prst="rect">
            <a:avLst/>
          </a:prstGeom>
          <a:solidFill>
            <a:srgbClr val="005EB8"/>
          </a:solidFill>
          <a:ln>
            <a:noFill/>
            <a:prstDash val="solid"/>
          </a:ln>
        </p:spPr>
        <p:txBody>
          <a:bodyPr vert="horz" wrap="square" lIns="121920" tIns="60960" rIns="121920" bIns="60960" anchor="ctr" anchorCtr="1" compatLnSpc="1">
            <a:noAutofit/>
          </a:bodyPr>
          <a:lstStyle/>
          <a:p>
            <a:pPr marL="0" marR="0" lvl="0" indent="0" algn="ctr" defTabSz="1219170" rtl="0" fontAlgn="auto" hangingPunct="1">
              <a:lnSpc>
                <a:spcPct val="100000"/>
              </a:lnSpc>
              <a:spcBef>
                <a:spcPts val="0"/>
              </a:spcBef>
              <a:spcAft>
                <a:spcPts val="0"/>
              </a:spcAft>
              <a:buNone/>
              <a:tabLst/>
              <a:defRPr sz="1800" b="0" i="0" u="none" strike="noStrike" kern="0" cap="none" spc="0" baseline="0">
                <a:solidFill>
                  <a:srgbClr val="000000"/>
                </a:solidFill>
                <a:uFillTx/>
              </a:defRPr>
            </a:pPr>
            <a:endParaRPr lang="en-GB" sz="2400" b="0" i="0" u="none" strike="noStrike" kern="1200" cap="none" spc="0" baseline="0">
              <a:solidFill>
                <a:srgbClr val="FFFFFF"/>
              </a:solidFill>
              <a:uFillTx/>
              <a:latin typeface="Arial"/>
            </a:endParaRPr>
          </a:p>
        </p:txBody>
      </p:sp>
      <p:sp>
        <p:nvSpPr>
          <p:cNvPr id="3" name="Title 1">
            <a:extLst>
              <a:ext uri="{FF2B5EF4-FFF2-40B4-BE49-F238E27FC236}">
                <a16:creationId xmlns:a16="http://schemas.microsoft.com/office/drawing/2014/main" id="{205E21B8-4B0E-4BA5-A23E-940985E57557}"/>
              </a:ext>
            </a:extLst>
          </p:cNvPr>
          <p:cNvSpPr txBox="1">
            <a:spLocks noGrp="1"/>
          </p:cNvSpPr>
          <p:nvPr>
            <p:ph type="title"/>
          </p:nvPr>
        </p:nvSpPr>
        <p:spPr>
          <a:xfrm>
            <a:off x="959997" y="932919"/>
            <a:ext cx="9072432" cy="1200095"/>
          </a:xfrm>
        </p:spPr>
        <p:txBody>
          <a:bodyPr lIns="0" tIns="0" rIns="0" bIns="0" anchor="t"/>
          <a:lstStyle>
            <a:lvl1pPr>
              <a:defRPr b="1">
                <a:solidFill>
                  <a:srgbClr val="FFFFFF"/>
                </a:solidFill>
              </a:defRPr>
            </a:lvl1pPr>
          </a:lstStyle>
          <a:p>
            <a:pPr lvl="0"/>
            <a:r>
              <a:rPr lang="en-US"/>
              <a:t>Main Heading</a:t>
            </a:r>
            <a:endParaRPr lang="en-GB"/>
          </a:p>
        </p:txBody>
      </p:sp>
      <p:sp>
        <p:nvSpPr>
          <p:cNvPr id="4" name="Content Placeholder 2">
            <a:extLst>
              <a:ext uri="{FF2B5EF4-FFF2-40B4-BE49-F238E27FC236}">
                <a16:creationId xmlns:a16="http://schemas.microsoft.com/office/drawing/2014/main" id="{7B490D8A-CAFA-4DAF-92D4-D1FB70CD93C3}"/>
              </a:ext>
            </a:extLst>
          </p:cNvPr>
          <p:cNvSpPr txBox="1">
            <a:spLocks noGrp="1"/>
          </p:cNvSpPr>
          <p:nvPr>
            <p:ph idx="4294967295"/>
          </p:nvPr>
        </p:nvSpPr>
        <p:spPr>
          <a:xfrm>
            <a:off x="911425" y="5829263"/>
            <a:ext cx="10670975" cy="880884"/>
          </a:xfrm>
        </p:spPr>
        <p:txBody>
          <a:bodyPr lIns="0" tIns="0" rIns="0" bIns="0"/>
          <a:lstStyle>
            <a:lvl1pPr marL="0" indent="0">
              <a:buNone/>
              <a:defRPr b="1">
                <a:solidFill>
                  <a:srgbClr val="FFB81C"/>
                </a:solidFill>
              </a:defRPr>
            </a:lvl1pPr>
          </a:lstStyle>
          <a:p>
            <a:pPr lvl="0"/>
            <a:r>
              <a:rPr lang="en-US"/>
              <a:t>Edit Master text styles</a:t>
            </a:r>
          </a:p>
        </p:txBody>
      </p:sp>
      <p:sp>
        <p:nvSpPr>
          <p:cNvPr id="5" name="Slide Number Placeholder 5">
            <a:extLst>
              <a:ext uri="{FF2B5EF4-FFF2-40B4-BE49-F238E27FC236}">
                <a16:creationId xmlns:a16="http://schemas.microsoft.com/office/drawing/2014/main" id="{D19CEF9E-2E35-4BB3-B4DA-DFE562B32399}"/>
              </a:ext>
            </a:extLst>
          </p:cNvPr>
          <p:cNvSpPr txBox="1">
            <a:spLocks noGrp="1"/>
          </p:cNvSpPr>
          <p:nvPr>
            <p:ph type="sldNum" sz="quarter" idx="8"/>
          </p:nvPr>
        </p:nvSpPr>
        <p:spPr>
          <a:xfrm>
            <a:off x="8400251" y="6309323"/>
            <a:ext cx="2844795" cy="365125"/>
          </a:xfrm>
        </p:spPr>
        <p:txBody>
          <a:bodyPr/>
          <a:lstStyle>
            <a:lvl1pPr>
              <a:defRPr sz="1333">
                <a:solidFill>
                  <a:srgbClr val="FFFFFF"/>
                </a:solidFill>
              </a:defRPr>
            </a:lvl1pPr>
          </a:lstStyle>
          <a:p>
            <a:pPr lvl="0"/>
            <a:fld id="{57B74479-D8AC-4BD0-A630-64AA3D366F95}" type="slidenum">
              <a:t>‹#›</a:t>
            </a:fld>
            <a:endParaRPr lang="en-GB"/>
          </a:p>
        </p:txBody>
      </p:sp>
    </p:spTree>
    <p:extLst>
      <p:ext uri="{BB962C8B-B14F-4D97-AF65-F5344CB8AC3E}">
        <p14:creationId xmlns:p14="http://schemas.microsoft.com/office/powerpoint/2010/main" val="1411185528"/>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tatement" type="titleOnly">
  <p:cSld name="Statement">
    <p:spTree>
      <p:nvGrpSpPr>
        <p:cNvPr id="1" name="Shape 79"/>
        <p:cNvGrpSpPr/>
        <p:nvPr/>
      </p:nvGrpSpPr>
      <p:grpSpPr>
        <a:xfrm>
          <a:off x="0" y="0"/>
          <a:ext cx="0" cy="0"/>
          <a:chOff x="0" y="0"/>
          <a:chExt cx="0" cy="0"/>
        </a:xfrm>
      </p:grpSpPr>
      <p:sp>
        <p:nvSpPr>
          <p:cNvPr id="80" name="Shape 80"/>
          <p:cNvSpPr txBox="1">
            <a:spLocks noGrp="1"/>
          </p:cNvSpPr>
          <p:nvPr>
            <p:ph type="title"/>
          </p:nvPr>
        </p:nvSpPr>
        <p:spPr>
          <a:xfrm>
            <a:off x="640167" y="701800"/>
            <a:ext cx="10902400" cy="5454400"/>
          </a:xfrm>
          <a:prstGeom prst="rect">
            <a:avLst/>
          </a:prstGeom>
        </p:spPr>
        <p:txBody>
          <a:bodyPr spcFirstLastPara="1" wrap="square" lIns="91425" tIns="91425" rIns="91425" bIns="91425" anchor="ctr" anchorCtr="0"/>
          <a:lstStyle>
            <a:lvl1pPr lvl="0" rtl="0">
              <a:spcBef>
                <a:spcPts val="0"/>
              </a:spcBef>
              <a:spcAft>
                <a:spcPts val="0"/>
              </a:spcAft>
              <a:buClr>
                <a:srgbClr val="000000"/>
              </a:buClr>
              <a:buSzPts val="4400"/>
              <a:buFont typeface="Helvetica Neue"/>
              <a:buNone/>
              <a:defRPr>
                <a:solidFill>
                  <a:srgbClr val="000000"/>
                </a:solidFill>
                <a:latin typeface="Helvetica Neue"/>
                <a:ea typeface="Helvetica Neue"/>
                <a:cs typeface="Helvetica Neue"/>
                <a:sym typeface="Helvetica Neue"/>
              </a:defRPr>
            </a:lvl1pPr>
            <a:lvl2pPr lvl="1" rtl="0">
              <a:spcBef>
                <a:spcPts val="0"/>
              </a:spcBef>
              <a:spcAft>
                <a:spcPts val="0"/>
              </a:spcAft>
              <a:buClr>
                <a:srgbClr val="000000"/>
              </a:buClr>
              <a:buSzPts val="4800"/>
              <a:buNone/>
              <a:defRPr sz="6400">
                <a:solidFill>
                  <a:srgbClr val="000000"/>
                </a:solidFill>
              </a:defRPr>
            </a:lvl2pPr>
            <a:lvl3pPr lvl="2" rtl="0">
              <a:spcBef>
                <a:spcPts val="0"/>
              </a:spcBef>
              <a:spcAft>
                <a:spcPts val="0"/>
              </a:spcAft>
              <a:buClr>
                <a:srgbClr val="000000"/>
              </a:buClr>
              <a:buSzPts val="4800"/>
              <a:buNone/>
              <a:defRPr sz="6400">
                <a:solidFill>
                  <a:srgbClr val="000000"/>
                </a:solidFill>
              </a:defRPr>
            </a:lvl3pPr>
            <a:lvl4pPr lvl="3" rtl="0">
              <a:spcBef>
                <a:spcPts val="0"/>
              </a:spcBef>
              <a:spcAft>
                <a:spcPts val="0"/>
              </a:spcAft>
              <a:buClr>
                <a:srgbClr val="000000"/>
              </a:buClr>
              <a:buSzPts val="4800"/>
              <a:buNone/>
              <a:defRPr sz="6400">
                <a:solidFill>
                  <a:srgbClr val="000000"/>
                </a:solidFill>
              </a:defRPr>
            </a:lvl4pPr>
            <a:lvl5pPr lvl="4" rtl="0">
              <a:spcBef>
                <a:spcPts val="0"/>
              </a:spcBef>
              <a:spcAft>
                <a:spcPts val="0"/>
              </a:spcAft>
              <a:buClr>
                <a:srgbClr val="000000"/>
              </a:buClr>
              <a:buSzPts val="4800"/>
              <a:buNone/>
              <a:defRPr sz="6400">
                <a:solidFill>
                  <a:srgbClr val="000000"/>
                </a:solidFill>
              </a:defRPr>
            </a:lvl5pPr>
            <a:lvl6pPr lvl="5" rtl="0">
              <a:spcBef>
                <a:spcPts val="0"/>
              </a:spcBef>
              <a:spcAft>
                <a:spcPts val="0"/>
              </a:spcAft>
              <a:buClr>
                <a:srgbClr val="000000"/>
              </a:buClr>
              <a:buSzPts val="4800"/>
              <a:buNone/>
              <a:defRPr sz="6400">
                <a:solidFill>
                  <a:srgbClr val="000000"/>
                </a:solidFill>
              </a:defRPr>
            </a:lvl6pPr>
            <a:lvl7pPr lvl="6" rtl="0">
              <a:spcBef>
                <a:spcPts val="0"/>
              </a:spcBef>
              <a:spcAft>
                <a:spcPts val="0"/>
              </a:spcAft>
              <a:buClr>
                <a:srgbClr val="000000"/>
              </a:buClr>
              <a:buSzPts val="4800"/>
              <a:buNone/>
              <a:defRPr sz="6400">
                <a:solidFill>
                  <a:srgbClr val="000000"/>
                </a:solidFill>
              </a:defRPr>
            </a:lvl7pPr>
            <a:lvl8pPr lvl="7" rtl="0">
              <a:spcBef>
                <a:spcPts val="0"/>
              </a:spcBef>
              <a:spcAft>
                <a:spcPts val="0"/>
              </a:spcAft>
              <a:buClr>
                <a:srgbClr val="000000"/>
              </a:buClr>
              <a:buSzPts val="4800"/>
              <a:buNone/>
              <a:defRPr sz="6400">
                <a:solidFill>
                  <a:srgbClr val="000000"/>
                </a:solidFill>
              </a:defRPr>
            </a:lvl8pPr>
            <a:lvl9pPr lvl="8" rtl="0">
              <a:spcBef>
                <a:spcPts val="0"/>
              </a:spcBef>
              <a:spcAft>
                <a:spcPts val="0"/>
              </a:spcAft>
              <a:buClr>
                <a:srgbClr val="000000"/>
              </a:buClr>
              <a:buSzPts val="4800"/>
              <a:buNone/>
              <a:defRPr sz="6400">
                <a:solidFill>
                  <a:srgbClr val="000000"/>
                </a:solidFill>
              </a:defRPr>
            </a:lvl9pPr>
          </a:lstStyle>
          <a:p>
            <a:endParaRPr/>
          </a:p>
        </p:txBody>
      </p:sp>
    </p:spTree>
    <p:extLst>
      <p:ext uri="{BB962C8B-B14F-4D97-AF65-F5344CB8AC3E}">
        <p14:creationId xmlns:p14="http://schemas.microsoft.com/office/powerpoint/2010/main" val="1299937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User quote">
  <p:cSld name="User quote">
    <p:bg>
      <p:bgPr>
        <a:solidFill>
          <a:srgbClr val="00A19B"/>
        </a:solidFill>
        <a:effectLst/>
      </p:bgPr>
    </p:bg>
    <p:spTree>
      <p:nvGrpSpPr>
        <p:cNvPr id="1" name="Shape 81"/>
        <p:cNvGrpSpPr/>
        <p:nvPr/>
      </p:nvGrpSpPr>
      <p:grpSpPr>
        <a:xfrm>
          <a:off x="0" y="0"/>
          <a:ext cx="0" cy="0"/>
          <a:chOff x="0" y="0"/>
          <a:chExt cx="0" cy="0"/>
        </a:xfrm>
      </p:grpSpPr>
      <p:pic>
        <p:nvPicPr>
          <p:cNvPr id="82" name="Shape 82"/>
          <p:cNvPicPr preferRelativeResize="0"/>
          <p:nvPr/>
        </p:nvPicPr>
        <p:blipFill>
          <a:blip r:embed="rId2">
            <a:alphaModFix/>
          </a:blip>
          <a:stretch>
            <a:fillRect/>
          </a:stretch>
        </p:blipFill>
        <p:spPr>
          <a:xfrm>
            <a:off x="407267" y="429000"/>
            <a:ext cx="3497101" cy="2583549"/>
          </a:xfrm>
          <a:prstGeom prst="rect">
            <a:avLst/>
          </a:prstGeom>
          <a:noFill/>
          <a:ln>
            <a:noFill/>
          </a:ln>
        </p:spPr>
      </p:pic>
      <p:pic>
        <p:nvPicPr>
          <p:cNvPr id="83" name="Shape 83"/>
          <p:cNvPicPr preferRelativeResize="0"/>
          <p:nvPr/>
        </p:nvPicPr>
        <p:blipFill>
          <a:blip r:embed="rId2">
            <a:alphaModFix/>
          </a:blip>
          <a:stretch>
            <a:fillRect/>
          </a:stretch>
        </p:blipFill>
        <p:spPr>
          <a:xfrm rot="10800000">
            <a:off x="8234167" y="3011200"/>
            <a:ext cx="3497101" cy="2583549"/>
          </a:xfrm>
          <a:prstGeom prst="rect">
            <a:avLst/>
          </a:prstGeom>
          <a:noFill/>
          <a:ln>
            <a:noFill/>
          </a:ln>
        </p:spPr>
      </p:pic>
      <p:sp>
        <p:nvSpPr>
          <p:cNvPr id="84" name="Shape 84"/>
          <p:cNvSpPr txBox="1">
            <a:spLocks noGrp="1"/>
          </p:cNvSpPr>
          <p:nvPr>
            <p:ph type="title"/>
          </p:nvPr>
        </p:nvSpPr>
        <p:spPr>
          <a:xfrm>
            <a:off x="653667" y="397000"/>
            <a:ext cx="10874400" cy="4981200"/>
          </a:xfrm>
          <a:prstGeom prst="rect">
            <a:avLst/>
          </a:prstGeom>
        </p:spPr>
        <p:txBody>
          <a:bodyPr spcFirstLastPara="1" wrap="square" lIns="91425" tIns="91425" rIns="91425" bIns="91425" anchor="ctr" anchorCtr="0"/>
          <a:lstStyle>
            <a:lvl1pPr lvl="0" rtl="0">
              <a:spcBef>
                <a:spcPts val="0"/>
              </a:spcBef>
              <a:spcAft>
                <a:spcPts val="0"/>
              </a:spcAft>
              <a:buClr>
                <a:srgbClr val="FFFFFF"/>
              </a:buClr>
              <a:buSzPts val="4400"/>
              <a:buFont typeface="Helvetica Neue"/>
              <a:buNone/>
              <a:defRPr>
                <a:solidFill>
                  <a:srgbClr val="FFFFFF"/>
                </a:solidFill>
                <a:latin typeface="Helvetica Neue"/>
                <a:ea typeface="Helvetica Neue"/>
                <a:cs typeface="Helvetica Neue"/>
                <a:sym typeface="Helvetica Neue"/>
              </a:defRPr>
            </a:lvl1pPr>
            <a:lvl2pPr lvl="1" rtl="0">
              <a:spcBef>
                <a:spcPts val="0"/>
              </a:spcBef>
              <a:spcAft>
                <a:spcPts val="0"/>
              </a:spcAft>
              <a:buClr>
                <a:srgbClr val="000000"/>
              </a:buClr>
              <a:buSzPts val="4800"/>
              <a:buNone/>
              <a:defRPr sz="6400">
                <a:solidFill>
                  <a:srgbClr val="000000"/>
                </a:solidFill>
              </a:defRPr>
            </a:lvl2pPr>
            <a:lvl3pPr lvl="2" rtl="0">
              <a:spcBef>
                <a:spcPts val="0"/>
              </a:spcBef>
              <a:spcAft>
                <a:spcPts val="0"/>
              </a:spcAft>
              <a:buClr>
                <a:srgbClr val="000000"/>
              </a:buClr>
              <a:buSzPts val="4800"/>
              <a:buNone/>
              <a:defRPr sz="6400">
                <a:solidFill>
                  <a:srgbClr val="000000"/>
                </a:solidFill>
              </a:defRPr>
            </a:lvl3pPr>
            <a:lvl4pPr lvl="3" rtl="0">
              <a:spcBef>
                <a:spcPts val="0"/>
              </a:spcBef>
              <a:spcAft>
                <a:spcPts val="0"/>
              </a:spcAft>
              <a:buClr>
                <a:srgbClr val="000000"/>
              </a:buClr>
              <a:buSzPts val="4800"/>
              <a:buNone/>
              <a:defRPr sz="6400">
                <a:solidFill>
                  <a:srgbClr val="000000"/>
                </a:solidFill>
              </a:defRPr>
            </a:lvl4pPr>
            <a:lvl5pPr lvl="4" rtl="0">
              <a:spcBef>
                <a:spcPts val="0"/>
              </a:spcBef>
              <a:spcAft>
                <a:spcPts val="0"/>
              </a:spcAft>
              <a:buClr>
                <a:srgbClr val="000000"/>
              </a:buClr>
              <a:buSzPts val="4800"/>
              <a:buNone/>
              <a:defRPr sz="6400">
                <a:solidFill>
                  <a:srgbClr val="000000"/>
                </a:solidFill>
              </a:defRPr>
            </a:lvl5pPr>
            <a:lvl6pPr lvl="5" rtl="0">
              <a:spcBef>
                <a:spcPts val="0"/>
              </a:spcBef>
              <a:spcAft>
                <a:spcPts val="0"/>
              </a:spcAft>
              <a:buClr>
                <a:srgbClr val="000000"/>
              </a:buClr>
              <a:buSzPts val="4800"/>
              <a:buNone/>
              <a:defRPr sz="6400">
                <a:solidFill>
                  <a:srgbClr val="000000"/>
                </a:solidFill>
              </a:defRPr>
            </a:lvl6pPr>
            <a:lvl7pPr lvl="6" rtl="0">
              <a:spcBef>
                <a:spcPts val="0"/>
              </a:spcBef>
              <a:spcAft>
                <a:spcPts val="0"/>
              </a:spcAft>
              <a:buClr>
                <a:srgbClr val="000000"/>
              </a:buClr>
              <a:buSzPts val="4800"/>
              <a:buNone/>
              <a:defRPr sz="6400">
                <a:solidFill>
                  <a:srgbClr val="000000"/>
                </a:solidFill>
              </a:defRPr>
            </a:lvl7pPr>
            <a:lvl8pPr lvl="7" rtl="0">
              <a:spcBef>
                <a:spcPts val="0"/>
              </a:spcBef>
              <a:spcAft>
                <a:spcPts val="0"/>
              </a:spcAft>
              <a:buClr>
                <a:srgbClr val="000000"/>
              </a:buClr>
              <a:buSzPts val="4800"/>
              <a:buNone/>
              <a:defRPr sz="6400">
                <a:solidFill>
                  <a:srgbClr val="000000"/>
                </a:solidFill>
              </a:defRPr>
            </a:lvl8pPr>
            <a:lvl9pPr lvl="8" rtl="0">
              <a:spcBef>
                <a:spcPts val="0"/>
              </a:spcBef>
              <a:spcAft>
                <a:spcPts val="0"/>
              </a:spcAft>
              <a:buClr>
                <a:srgbClr val="000000"/>
              </a:buClr>
              <a:buSzPts val="4800"/>
              <a:buNone/>
              <a:defRPr sz="6400">
                <a:solidFill>
                  <a:srgbClr val="000000"/>
                </a:solidFill>
              </a:defRPr>
            </a:lvl9pPr>
          </a:lstStyle>
          <a:p>
            <a:endParaRPr/>
          </a:p>
        </p:txBody>
      </p:sp>
      <p:sp>
        <p:nvSpPr>
          <p:cNvPr id="85" name="Shape 85"/>
          <p:cNvSpPr txBox="1">
            <a:spLocks noGrp="1"/>
          </p:cNvSpPr>
          <p:nvPr>
            <p:ph type="subTitle" idx="1"/>
          </p:nvPr>
        </p:nvSpPr>
        <p:spPr>
          <a:xfrm>
            <a:off x="653667" y="5745500"/>
            <a:ext cx="9601200" cy="655200"/>
          </a:xfrm>
          <a:prstGeom prst="rect">
            <a:avLst/>
          </a:prstGeom>
        </p:spPr>
        <p:txBody>
          <a:bodyPr spcFirstLastPara="1" wrap="square" lIns="91425" tIns="91425" rIns="91425" bIns="91425" anchor="t" anchorCtr="0"/>
          <a:lstStyle>
            <a:lvl1pPr lvl="0" rtl="0">
              <a:spcBef>
                <a:spcPts val="0"/>
              </a:spcBef>
              <a:spcAft>
                <a:spcPts val="0"/>
              </a:spcAft>
              <a:buNone/>
              <a:defRPr sz="3200" b="1">
                <a:solidFill>
                  <a:srgbClr val="00B6AE"/>
                </a:solidFill>
              </a:defRPr>
            </a:lvl1pPr>
            <a:lvl2pPr lvl="1" rtl="0">
              <a:spcBef>
                <a:spcPts val="2133"/>
              </a:spcBef>
              <a:spcAft>
                <a:spcPts val="0"/>
              </a:spcAft>
              <a:buNone/>
              <a:defRPr sz="3200" b="1"/>
            </a:lvl2pPr>
            <a:lvl3pPr lvl="2" rtl="0">
              <a:spcBef>
                <a:spcPts val="2133"/>
              </a:spcBef>
              <a:spcAft>
                <a:spcPts val="0"/>
              </a:spcAft>
              <a:buNone/>
              <a:defRPr sz="3200" b="1"/>
            </a:lvl3pPr>
            <a:lvl4pPr lvl="3" rtl="0">
              <a:spcBef>
                <a:spcPts val="2133"/>
              </a:spcBef>
              <a:spcAft>
                <a:spcPts val="0"/>
              </a:spcAft>
              <a:buNone/>
              <a:defRPr sz="3200" b="1"/>
            </a:lvl4pPr>
            <a:lvl5pPr lvl="4" rtl="0">
              <a:spcBef>
                <a:spcPts val="2133"/>
              </a:spcBef>
              <a:spcAft>
                <a:spcPts val="0"/>
              </a:spcAft>
              <a:buNone/>
              <a:defRPr sz="3200" b="1"/>
            </a:lvl5pPr>
            <a:lvl6pPr lvl="5" rtl="0">
              <a:spcBef>
                <a:spcPts val="2133"/>
              </a:spcBef>
              <a:spcAft>
                <a:spcPts val="0"/>
              </a:spcAft>
              <a:buNone/>
              <a:defRPr sz="3200" b="1"/>
            </a:lvl6pPr>
            <a:lvl7pPr lvl="6" rtl="0">
              <a:spcBef>
                <a:spcPts val="2133"/>
              </a:spcBef>
              <a:spcAft>
                <a:spcPts val="0"/>
              </a:spcAft>
              <a:buNone/>
              <a:defRPr sz="3200" b="1"/>
            </a:lvl7pPr>
            <a:lvl8pPr lvl="7" rtl="0">
              <a:spcBef>
                <a:spcPts val="2133"/>
              </a:spcBef>
              <a:spcAft>
                <a:spcPts val="0"/>
              </a:spcAft>
              <a:buNone/>
              <a:defRPr sz="3200" b="1"/>
            </a:lvl8pPr>
            <a:lvl9pPr lvl="8" rtl="0">
              <a:spcBef>
                <a:spcPts val="2133"/>
              </a:spcBef>
              <a:spcAft>
                <a:spcPts val="2133"/>
              </a:spcAft>
              <a:buNone/>
              <a:defRPr sz="3200" b="1"/>
            </a:lvl9pPr>
          </a:lstStyle>
          <a:p>
            <a:endParaRPr/>
          </a:p>
        </p:txBody>
      </p:sp>
    </p:spTree>
    <p:extLst>
      <p:ext uri="{BB962C8B-B14F-4D97-AF65-F5344CB8AC3E}">
        <p14:creationId xmlns:p14="http://schemas.microsoft.com/office/powerpoint/2010/main" val="1351082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unchy statement">
  <p:cSld name="Punchy statement">
    <p:bg>
      <p:bgPr>
        <a:solidFill>
          <a:srgbClr val="007AC2"/>
        </a:solidFill>
        <a:effectLst/>
      </p:bgPr>
    </p:bg>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653667" y="616767"/>
            <a:ext cx="10918400" cy="5539600"/>
          </a:xfrm>
          <a:prstGeom prst="rect">
            <a:avLst/>
          </a:prstGeom>
        </p:spPr>
        <p:txBody>
          <a:bodyPr spcFirstLastPara="1" wrap="square" lIns="91425" tIns="91425" rIns="91425" bIns="91425" anchor="ctr" anchorCtr="0"/>
          <a:lstStyle>
            <a:lvl1pPr lvl="0" rtl="0">
              <a:spcBef>
                <a:spcPts val="0"/>
              </a:spcBef>
              <a:spcAft>
                <a:spcPts val="0"/>
              </a:spcAft>
              <a:buClr>
                <a:srgbClr val="FFFFFF"/>
              </a:buClr>
              <a:buSzPts val="5400"/>
              <a:buFont typeface="Helvetica Neue"/>
              <a:buNone/>
              <a:defRPr sz="7200" b="1">
                <a:solidFill>
                  <a:srgbClr val="FFFFFF"/>
                </a:solidFill>
                <a:latin typeface="Helvetica Neue"/>
                <a:ea typeface="Helvetica Neue"/>
                <a:cs typeface="Helvetica Neue"/>
                <a:sym typeface="Helvetica Neue"/>
              </a:defRPr>
            </a:lvl1pPr>
            <a:lvl2pPr lvl="1" rtl="0">
              <a:spcBef>
                <a:spcPts val="0"/>
              </a:spcBef>
              <a:spcAft>
                <a:spcPts val="0"/>
              </a:spcAft>
              <a:buSzPts val="4800"/>
              <a:buNone/>
              <a:defRPr sz="6400"/>
            </a:lvl2pPr>
            <a:lvl3pPr lvl="2" rtl="0">
              <a:spcBef>
                <a:spcPts val="0"/>
              </a:spcBef>
              <a:spcAft>
                <a:spcPts val="0"/>
              </a:spcAft>
              <a:buSzPts val="4800"/>
              <a:buNone/>
              <a:defRPr sz="6400"/>
            </a:lvl3pPr>
            <a:lvl4pPr lvl="3" rtl="0">
              <a:spcBef>
                <a:spcPts val="0"/>
              </a:spcBef>
              <a:spcAft>
                <a:spcPts val="0"/>
              </a:spcAft>
              <a:buSzPts val="4800"/>
              <a:buNone/>
              <a:defRPr sz="6400"/>
            </a:lvl4pPr>
            <a:lvl5pPr lvl="4" rtl="0">
              <a:spcBef>
                <a:spcPts val="0"/>
              </a:spcBef>
              <a:spcAft>
                <a:spcPts val="0"/>
              </a:spcAft>
              <a:buSzPts val="4800"/>
              <a:buNone/>
              <a:defRPr sz="6400"/>
            </a:lvl5pPr>
            <a:lvl6pPr lvl="5" rtl="0">
              <a:spcBef>
                <a:spcPts val="0"/>
              </a:spcBef>
              <a:spcAft>
                <a:spcPts val="0"/>
              </a:spcAft>
              <a:buSzPts val="4800"/>
              <a:buNone/>
              <a:defRPr sz="6400"/>
            </a:lvl6pPr>
            <a:lvl7pPr lvl="6" rtl="0">
              <a:spcBef>
                <a:spcPts val="0"/>
              </a:spcBef>
              <a:spcAft>
                <a:spcPts val="0"/>
              </a:spcAft>
              <a:buSzPts val="4800"/>
              <a:buNone/>
              <a:defRPr sz="6400"/>
            </a:lvl7pPr>
            <a:lvl8pPr lvl="7" rtl="0">
              <a:spcBef>
                <a:spcPts val="0"/>
              </a:spcBef>
              <a:spcAft>
                <a:spcPts val="0"/>
              </a:spcAft>
              <a:buSzPts val="4800"/>
              <a:buNone/>
              <a:defRPr sz="6400"/>
            </a:lvl8pPr>
            <a:lvl9pPr lvl="8" rtl="0">
              <a:spcBef>
                <a:spcPts val="0"/>
              </a:spcBef>
              <a:spcAft>
                <a:spcPts val="0"/>
              </a:spcAft>
              <a:buSzPts val="4800"/>
              <a:buNone/>
              <a:defRPr sz="6400"/>
            </a:lvl9pPr>
          </a:lstStyle>
          <a:p>
            <a:endParaRPr/>
          </a:p>
        </p:txBody>
      </p:sp>
    </p:spTree>
    <p:extLst>
      <p:ext uri="{BB962C8B-B14F-4D97-AF65-F5344CB8AC3E}">
        <p14:creationId xmlns:p14="http://schemas.microsoft.com/office/powerpoint/2010/main" val="7615008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88"/>
        <p:cNvGrpSpPr/>
        <p:nvPr/>
      </p:nvGrpSpPr>
      <p:grpSpPr>
        <a:xfrm>
          <a:off x="0" y="0"/>
          <a:ext cx="0" cy="0"/>
          <a:chOff x="0" y="0"/>
          <a:chExt cx="0" cy="0"/>
        </a:xfrm>
      </p:grpSpPr>
      <p:sp>
        <p:nvSpPr>
          <p:cNvPr id="89" name="Shape 89"/>
          <p:cNvSpPr txBox="1">
            <a:spLocks noGrp="1"/>
          </p:cNvSpPr>
          <p:nvPr>
            <p:ph type="title"/>
          </p:nvPr>
        </p:nvSpPr>
        <p:spPr>
          <a:xfrm>
            <a:off x="270433" y="5186400"/>
            <a:ext cx="10231200" cy="1374800"/>
          </a:xfrm>
          <a:prstGeom prst="rect">
            <a:avLst/>
          </a:prstGeom>
        </p:spPr>
        <p:txBody>
          <a:bodyPr spcFirstLastPara="1" wrap="square" lIns="91425" tIns="91425" rIns="91425" bIns="91425" anchor="ctr" anchorCtr="0"/>
          <a:lstStyle>
            <a:lvl1pPr lvl="0" rtl="0">
              <a:spcBef>
                <a:spcPts val="0"/>
              </a:spcBef>
              <a:spcAft>
                <a:spcPts val="0"/>
              </a:spcAft>
              <a:buNone/>
              <a:defRPr sz="4800" b="1">
                <a:solidFill>
                  <a:srgbClr val="FFFFFF"/>
                </a:solidFill>
                <a:latin typeface="Helvetica Neue"/>
                <a:ea typeface="Helvetica Neue"/>
                <a:cs typeface="Helvetica Neue"/>
                <a:sym typeface="Helvetica Neu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extLst>
      <p:ext uri="{BB962C8B-B14F-4D97-AF65-F5344CB8AC3E}">
        <p14:creationId xmlns:p14="http://schemas.microsoft.com/office/powerpoint/2010/main" val="5030554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rganisation quote">
  <p:cSld name="Organisation quote">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648537" y="593367"/>
            <a:ext cx="10955200" cy="4355600"/>
          </a:xfrm>
          <a:prstGeom prst="rect">
            <a:avLst/>
          </a:prstGeom>
        </p:spPr>
        <p:txBody>
          <a:bodyPr spcFirstLastPara="1" wrap="square" lIns="91425" tIns="91425" rIns="91425" bIns="91425" anchor="t" anchorCtr="0"/>
          <a:lstStyle>
            <a:lvl1pPr lvl="0" rtl="0">
              <a:spcBef>
                <a:spcPts val="0"/>
              </a:spcBef>
              <a:spcAft>
                <a:spcPts val="0"/>
              </a:spcAft>
              <a:buNone/>
              <a:defRPr sz="4667"/>
            </a:lvl1pPr>
            <a:lvl2pPr lvl="1" rtl="0">
              <a:spcBef>
                <a:spcPts val="0"/>
              </a:spcBef>
              <a:spcAft>
                <a:spcPts val="0"/>
              </a:spcAft>
              <a:buNone/>
              <a:defRPr sz="4667"/>
            </a:lvl2pPr>
            <a:lvl3pPr lvl="2" rtl="0">
              <a:spcBef>
                <a:spcPts val="0"/>
              </a:spcBef>
              <a:spcAft>
                <a:spcPts val="0"/>
              </a:spcAft>
              <a:buNone/>
              <a:defRPr sz="4667"/>
            </a:lvl3pPr>
            <a:lvl4pPr lvl="3" rtl="0">
              <a:spcBef>
                <a:spcPts val="0"/>
              </a:spcBef>
              <a:spcAft>
                <a:spcPts val="0"/>
              </a:spcAft>
              <a:buNone/>
              <a:defRPr sz="4667"/>
            </a:lvl4pPr>
            <a:lvl5pPr lvl="4" rtl="0">
              <a:spcBef>
                <a:spcPts val="0"/>
              </a:spcBef>
              <a:spcAft>
                <a:spcPts val="0"/>
              </a:spcAft>
              <a:buNone/>
              <a:defRPr sz="4667"/>
            </a:lvl5pPr>
            <a:lvl6pPr lvl="5" rtl="0">
              <a:spcBef>
                <a:spcPts val="0"/>
              </a:spcBef>
              <a:spcAft>
                <a:spcPts val="0"/>
              </a:spcAft>
              <a:buNone/>
              <a:defRPr sz="4667"/>
            </a:lvl6pPr>
            <a:lvl7pPr lvl="6" rtl="0">
              <a:spcBef>
                <a:spcPts val="0"/>
              </a:spcBef>
              <a:spcAft>
                <a:spcPts val="0"/>
              </a:spcAft>
              <a:buNone/>
              <a:defRPr sz="4667"/>
            </a:lvl7pPr>
            <a:lvl8pPr lvl="7" rtl="0">
              <a:spcBef>
                <a:spcPts val="0"/>
              </a:spcBef>
              <a:spcAft>
                <a:spcPts val="0"/>
              </a:spcAft>
              <a:buNone/>
              <a:defRPr sz="4667"/>
            </a:lvl8pPr>
            <a:lvl9pPr lvl="8" rtl="0">
              <a:spcBef>
                <a:spcPts val="0"/>
              </a:spcBef>
              <a:spcAft>
                <a:spcPts val="0"/>
              </a:spcAft>
              <a:buNone/>
              <a:defRPr sz="4667"/>
            </a:lvl9pPr>
          </a:lstStyle>
          <a:p>
            <a:endParaRPr/>
          </a:p>
        </p:txBody>
      </p:sp>
      <p:sp>
        <p:nvSpPr>
          <p:cNvPr id="92" name="Shape 92"/>
          <p:cNvSpPr txBox="1"/>
          <p:nvPr/>
        </p:nvSpPr>
        <p:spPr>
          <a:xfrm>
            <a:off x="295507" y="585060"/>
            <a:ext cx="509200" cy="599200"/>
          </a:xfrm>
          <a:prstGeom prst="rect">
            <a:avLst/>
          </a:prstGeom>
          <a:noFill/>
          <a:ln>
            <a:noFill/>
          </a:ln>
        </p:spPr>
        <p:txBody>
          <a:bodyPr spcFirstLastPara="1" wrap="square" lIns="21033" tIns="21033" rIns="21033" bIns="21033" anchor="t" anchorCtr="0">
            <a:noAutofit/>
          </a:bodyPr>
          <a:lstStyle/>
          <a:p>
            <a:pPr marL="0" marR="0" lvl="0" indent="0" algn="l" rtl="0">
              <a:lnSpc>
                <a:spcPct val="100000"/>
              </a:lnSpc>
              <a:spcBef>
                <a:spcPts val="0"/>
              </a:spcBef>
              <a:spcAft>
                <a:spcPts val="0"/>
              </a:spcAft>
              <a:buClr>
                <a:schemeClr val="dk1"/>
              </a:buClr>
              <a:buSzPts val="1100"/>
              <a:buFont typeface="Arial"/>
              <a:buNone/>
            </a:pPr>
            <a:r>
              <a:rPr lang="en-US" sz="4667">
                <a:solidFill>
                  <a:srgbClr val="222222"/>
                </a:solidFill>
                <a:highlight>
                  <a:srgbClr val="FFFFFF"/>
                </a:highlight>
                <a:latin typeface="Helvetica Neue"/>
                <a:ea typeface="Helvetica Neue"/>
                <a:cs typeface="Helvetica Neue"/>
                <a:sym typeface="Helvetica Neue"/>
              </a:rPr>
              <a:t>“</a:t>
            </a:r>
            <a:endParaRPr sz="2667">
              <a:solidFill>
                <a:schemeClr val="dk1"/>
              </a:solidFill>
              <a:latin typeface="Helvetica Neue"/>
              <a:ea typeface="Helvetica Neue"/>
              <a:cs typeface="Helvetica Neue"/>
              <a:sym typeface="Helvetica Neue"/>
            </a:endParaRPr>
          </a:p>
        </p:txBody>
      </p:sp>
      <p:sp>
        <p:nvSpPr>
          <p:cNvPr id="93" name="Shape 93"/>
          <p:cNvSpPr txBox="1">
            <a:spLocks noGrp="1"/>
          </p:cNvSpPr>
          <p:nvPr>
            <p:ph type="subTitle" idx="1"/>
          </p:nvPr>
        </p:nvSpPr>
        <p:spPr>
          <a:xfrm>
            <a:off x="653133" y="5198007"/>
            <a:ext cx="11056800" cy="925200"/>
          </a:xfrm>
          <a:prstGeom prst="rect">
            <a:avLst/>
          </a:prstGeom>
        </p:spPr>
        <p:txBody>
          <a:bodyPr spcFirstLastPara="1" wrap="square" lIns="91425" tIns="91425" rIns="91425" bIns="91425" anchor="t" anchorCtr="0"/>
          <a:lstStyle>
            <a:lvl1pPr lvl="0" rtl="0">
              <a:spcBef>
                <a:spcPts val="0"/>
              </a:spcBef>
              <a:spcAft>
                <a:spcPts val="0"/>
              </a:spcAft>
              <a:buNone/>
              <a:defRPr sz="2667">
                <a:solidFill>
                  <a:srgbClr val="878787"/>
                </a:solidFill>
              </a:defRPr>
            </a:lvl1pPr>
            <a:lvl2pPr lvl="1" rtl="0">
              <a:spcBef>
                <a:spcPts val="2133"/>
              </a:spcBef>
              <a:spcAft>
                <a:spcPts val="0"/>
              </a:spcAft>
              <a:buNone/>
              <a:defRPr/>
            </a:lvl2pPr>
            <a:lvl3pPr lvl="2" rtl="0">
              <a:spcBef>
                <a:spcPts val="2133"/>
              </a:spcBef>
              <a:spcAft>
                <a:spcPts val="0"/>
              </a:spcAft>
              <a:buNone/>
              <a:defRPr/>
            </a:lvl3pPr>
            <a:lvl4pPr lvl="3" rtl="0">
              <a:spcBef>
                <a:spcPts val="2133"/>
              </a:spcBef>
              <a:spcAft>
                <a:spcPts val="0"/>
              </a:spcAft>
              <a:buNone/>
              <a:defRPr/>
            </a:lvl4pPr>
            <a:lvl5pPr lvl="4" rtl="0">
              <a:spcBef>
                <a:spcPts val="2133"/>
              </a:spcBef>
              <a:spcAft>
                <a:spcPts val="0"/>
              </a:spcAft>
              <a:buNone/>
              <a:defRPr/>
            </a:lvl5pPr>
            <a:lvl6pPr lvl="5" rtl="0">
              <a:spcBef>
                <a:spcPts val="2133"/>
              </a:spcBef>
              <a:spcAft>
                <a:spcPts val="0"/>
              </a:spcAft>
              <a:buNone/>
              <a:defRPr/>
            </a:lvl6pPr>
            <a:lvl7pPr lvl="6" rtl="0">
              <a:spcBef>
                <a:spcPts val="2133"/>
              </a:spcBef>
              <a:spcAft>
                <a:spcPts val="0"/>
              </a:spcAft>
              <a:buNone/>
              <a:defRPr/>
            </a:lvl7pPr>
            <a:lvl8pPr lvl="7" rtl="0">
              <a:spcBef>
                <a:spcPts val="2133"/>
              </a:spcBef>
              <a:spcAft>
                <a:spcPts val="0"/>
              </a:spcAft>
              <a:buNone/>
              <a:defRPr/>
            </a:lvl8pPr>
            <a:lvl9pPr lvl="8" rtl="0">
              <a:spcBef>
                <a:spcPts val="2133"/>
              </a:spcBef>
              <a:spcAft>
                <a:spcPts val="2133"/>
              </a:spcAft>
              <a:buNone/>
              <a:defRPr/>
            </a:lvl9pPr>
          </a:lstStyle>
          <a:p>
            <a:endParaRPr/>
          </a:p>
        </p:txBody>
      </p:sp>
    </p:spTree>
    <p:extLst>
      <p:ext uri="{BB962C8B-B14F-4D97-AF65-F5344CB8AC3E}">
        <p14:creationId xmlns:p14="http://schemas.microsoft.com/office/powerpoint/2010/main" val="2181200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4"/>
        <p:cNvGrpSpPr/>
        <p:nvPr/>
      </p:nvGrpSpPr>
      <p:grpSpPr>
        <a:xfrm>
          <a:off x="0" y="0"/>
          <a:ext cx="0" cy="0"/>
          <a:chOff x="0" y="0"/>
          <a:chExt cx="0" cy="0"/>
        </a:xfrm>
      </p:grpSpPr>
    </p:spTree>
    <p:extLst>
      <p:ext uri="{BB962C8B-B14F-4D97-AF65-F5344CB8AC3E}">
        <p14:creationId xmlns:p14="http://schemas.microsoft.com/office/powerpoint/2010/main" val="14624631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Content" type="obj">
  <p:cSld name="Title and Content">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559167" y="456300"/>
            <a:ext cx="10363200" cy="5264400"/>
          </a:xfrm>
          <a:prstGeom prst="rect">
            <a:avLst/>
          </a:prstGeom>
          <a:noFill/>
          <a:ln>
            <a:noFill/>
          </a:ln>
        </p:spPr>
        <p:txBody>
          <a:bodyPr spcFirstLastPara="1" wrap="square" lIns="91425" tIns="91425" rIns="91425" bIns="91425" anchor="ctr" anchorCtr="0"/>
          <a:lstStyle>
            <a:lvl1pPr lvl="0" algn="l" rtl="0">
              <a:spcBef>
                <a:spcPts val="0"/>
              </a:spcBef>
              <a:spcAft>
                <a:spcPts val="0"/>
              </a:spcAft>
              <a:buSzPts val="3600"/>
              <a:buFont typeface="Helvetica Neue"/>
              <a:buChar char="•"/>
              <a:defRPr sz="4800">
                <a:solidFill>
                  <a:schemeClr val="dk1"/>
                </a:solidFill>
                <a:latin typeface="Helvetica Neue"/>
                <a:ea typeface="Helvetica Neue"/>
                <a:cs typeface="Helvetica Neue"/>
                <a:sym typeface="Helvetica Neue"/>
              </a:defRPr>
            </a:lvl1pPr>
            <a:lvl2pPr lvl="1" algn="l" rtl="0">
              <a:spcBef>
                <a:spcPts val="0"/>
              </a:spcBef>
              <a:spcAft>
                <a:spcPts val="0"/>
              </a:spcAft>
              <a:buSzPts val="2800"/>
              <a:buNone/>
              <a:defRPr/>
            </a:lvl2pPr>
            <a:lvl3pPr lvl="2" algn="l" rtl="0">
              <a:spcBef>
                <a:spcPts val="0"/>
              </a:spcBef>
              <a:spcAft>
                <a:spcPts val="0"/>
              </a:spcAft>
              <a:buSzPts val="2800"/>
              <a:buNone/>
              <a:defRPr/>
            </a:lvl3pPr>
            <a:lvl4pPr lvl="3" algn="l" rtl="0">
              <a:spcBef>
                <a:spcPts val="0"/>
              </a:spcBef>
              <a:spcAft>
                <a:spcPts val="0"/>
              </a:spcAft>
              <a:buSzPts val="2800"/>
              <a:buNone/>
              <a:defRPr/>
            </a:lvl4pPr>
            <a:lvl5pPr lvl="4" algn="l" rtl="0">
              <a:spcBef>
                <a:spcPts val="0"/>
              </a:spcBef>
              <a:spcAft>
                <a:spcPts val="0"/>
              </a:spcAft>
              <a:buSzPts val="2800"/>
              <a:buNone/>
              <a:defRPr/>
            </a:lvl5pPr>
            <a:lvl6pPr marL="253994" lvl="5" algn="l" rtl="0">
              <a:spcBef>
                <a:spcPts val="0"/>
              </a:spcBef>
              <a:spcAft>
                <a:spcPts val="0"/>
              </a:spcAft>
              <a:buSzPts val="2800"/>
              <a:buNone/>
              <a:defRPr/>
            </a:lvl6pPr>
            <a:lvl7pPr marL="507987" lvl="6" algn="l" rtl="0">
              <a:spcBef>
                <a:spcPts val="0"/>
              </a:spcBef>
              <a:spcAft>
                <a:spcPts val="0"/>
              </a:spcAft>
              <a:buSzPts val="2800"/>
              <a:buNone/>
              <a:defRPr/>
            </a:lvl7pPr>
            <a:lvl8pPr marL="761981" lvl="7" algn="l" rtl="0">
              <a:spcBef>
                <a:spcPts val="0"/>
              </a:spcBef>
              <a:spcAft>
                <a:spcPts val="0"/>
              </a:spcAft>
              <a:buSzPts val="2800"/>
              <a:buNone/>
              <a:defRPr/>
            </a:lvl8pPr>
            <a:lvl9pPr marL="1015975" lvl="8" algn="l" rtl="0">
              <a:spcBef>
                <a:spcPts val="0"/>
              </a:spcBef>
              <a:spcAft>
                <a:spcPts val="0"/>
              </a:spcAft>
              <a:buSzPts val="2800"/>
              <a:buNone/>
              <a:defRPr/>
            </a:lvl9pPr>
          </a:lstStyle>
          <a:p>
            <a:endParaRPr/>
          </a:p>
        </p:txBody>
      </p:sp>
      <p:sp>
        <p:nvSpPr>
          <p:cNvPr id="97" name="Shape 97"/>
          <p:cNvSpPr txBox="1">
            <a:spLocks noGrp="1"/>
          </p:cNvSpPr>
          <p:nvPr>
            <p:ph type="body" idx="1"/>
          </p:nvPr>
        </p:nvSpPr>
        <p:spPr>
          <a:xfrm>
            <a:off x="838200" y="1825535"/>
            <a:ext cx="10515600" cy="4351600"/>
          </a:xfrm>
          <a:prstGeom prst="rect">
            <a:avLst/>
          </a:prstGeom>
          <a:noFill/>
          <a:ln>
            <a:noFill/>
          </a:ln>
        </p:spPr>
        <p:txBody>
          <a:bodyPr spcFirstLastPara="1" wrap="square" lIns="37875" tIns="37875" rIns="37875" bIns="37875" anchor="t" anchorCtr="0"/>
          <a:lstStyle>
            <a:lvl1pPr marL="609585" lvl="0" indent="-355591" algn="ctr" rtl="0">
              <a:spcBef>
                <a:spcPts val="933"/>
              </a:spcBef>
              <a:spcAft>
                <a:spcPts val="0"/>
              </a:spcAft>
              <a:buSzPts val="600"/>
              <a:buChar char="●"/>
              <a:defRPr sz="800"/>
            </a:lvl1pPr>
            <a:lvl2pPr marL="1219170" lvl="1" indent="-355591" algn="ctr" rtl="0">
              <a:spcBef>
                <a:spcPts val="800"/>
              </a:spcBef>
              <a:spcAft>
                <a:spcPts val="0"/>
              </a:spcAft>
              <a:buSzPts val="600"/>
              <a:buChar char="○"/>
              <a:defRPr sz="800"/>
            </a:lvl2pPr>
            <a:lvl3pPr marL="1828754" lvl="2" indent="-355591" algn="ctr" rtl="0">
              <a:spcBef>
                <a:spcPts val="667"/>
              </a:spcBef>
              <a:spcAft>
                <a:spcPts val="0"/>
              </a:spcAft>
              <a:buSzPts val="600"/>
              <a:buChar char="■"/>
              <a:defRPr sz="800"/>
            </a:lvl3pPr>
            <a:lvl4pPr marL="2438339" lvl="3" indent="-355591" algn="ctr" rtl="0">
              <a:spcBef>
                <a:spcPts val="533"/>
              </a:spcBef>
              <a:spcAft>
                <a:spcPts val="0"/>
              </a:spcAft>
              <a:buSzPts val="600"/>
              <a:buChar char="●"/>
              <a:defRPr sz="800"/>
            </a:lvl4pPr>
            <a:lvl5pPr marL="3047924" lvl="4" indent="-355591" algn="ctr" rtl="0">
              <a:spcBef>
                <a:spcPts val="533"/>
              </a:spcBef>
              <a:spcAft>
                <a:spcPts val="0"/>
              </a:spcAft>
              <a:buSzPts val="600"/>
              <a:buChar char="○"/>
              <a:defRPr sz="800"/>
            </a:lvl5pPr>
            <a:lvl6pPr marL="3657509" lvl="5" indent="-355591" algn="l" rtl="0">
              <a:lnSpc>
                <a:spcPct val="90000"/>
              </a:lnSpc>
              <a:spcBef>
                <a:spcPts val="267"/>
              </a:spcBef>
              <a:spcAft>
                <a:spcPts val="0"/>
              </a:spcAft>
              <a:buClr>
                <a:schemeClr val="dk1"/>
              </a:buClr>
              <a:buSzPts val="600"/>
              <a:buFont typeface="Arial"/>
              <a:buChar char="•"/>
              <a:defRPr sz="800"/>
            </a:lvl6pPr>
            <a:lvl7pPr marL="4267093" lvl="6" indent="-355591" algn="l" rtl="0">
              <a:lnSpc>
                <a:spcPct val="90000"/>
              </a:lnSpc>
              <a:spcBef>
                <a:spcPts val="2133"/>
              </a:spcBef>
              <a:spcAft>
                <a:spcPts val="0"/>
              </a:spcAft>
              <a:buClr>
                <a:schemeClr val="dk1"/>
              </a:buClr>
              <a:buSzPts val="600"/>
              <a:buFont typeface="Arial"/>
              <a:buChar char="•"/>
              <a:defRPr sz="800"/>
            </a:lvl7pPr>
            <a:lvl8pPr marL="4876678" lvl="7" indent="-355591" algn="l" rtl="0">
              <a:lnSpc>
                <a:spcPct val="90000"/>
              </a:lnSpc>
              <a:spcBef>
                <a:spcPts val="2133"/>
              </a:spcBef>
              <a:spcAft>
                <a:spcPts val="0"/>
              </a:spcAft>
              <a:buClr>
                <a:schemeClr val="dk1"/>
              </a:buClr>
              <a:buSzPts val="600"/>
              <a:buFont typeface="Arial"/>
              <a:buChar char="•"/>
              <a:defRPr sz="800"/>
            </a:lvl8pPr>
            <a:lvl9pPr marL="5486263" lvl="8" indent="-355591" algn="l" rtl="0">
              <a:lnSpc>
                <a:spcPct val="90000"/>
              </a:lnSpc>
              <a:spcBef>
                <a:spcPts val="2133"/>
              </a:spcBef>
              <a:spcAft>
                <a:spcPts val="2133"/>
              </a:spcAft>
              <a:buClr>
                <a:schemeClr val="dk1"/>
              </a:buClr>
              <a:buSzPts val="600"/>
              <a:buFont typeface="Arial"/>
              <a:buChar char="•"/>
              <a:defRPr sz="800"/>
            </a:lvl9pPr>
          </a:lstStyle>
          <a:p>
            <a:endParaRPr/>
          </a:p>
        </p:txBody>
      </p:sp>
      <p:sp>
        <p:nvSpPr>
          <p:cNvPr id="98" name="Shape 98"/>
          <p:cNvSpPr txBox="1">
            <a:spLocks noGrp="1"/>
          </p:cNvSpPr>
          <p:nvPr>
            <p:ph type="sldNum" idx="12"/>
          </p:nvPr>
        </p:nvSpPr>
        <p:spPr>
          <a:xfrm>
            <a:off x="11285764" y="6484076"/>
            <a:ext cx="266800" cy="222000"/>
          </a:xfrm>
          <a:prstGeom prst="rect">
            <a:avLst/>
          </a:prstGeom>
          <a:noFill/>
          <a:ln>
            <a:noFill/>
          </a:ln>
        </p:spPr>
        <p:txBody>
          <a:bodyPr spcFirstLastPara="1" wrap="square" lIns="37875" tIns="18925" rIns="37875" bIns="18925" anchor="ctr" anchorCtr="0">
            <a:noAutofit/>
          </a:bodyPr>
          <a:lstStyle>
            <a:lvl1pPr marL="0" marR="0" lvl="0"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1pPr>
            <a:lvl2pPr marL="0" marR="0" lvl="1"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2pPr>
            <a:lvl3pPr marL="0" marR="0" lvl="2"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3pPr>
            <a:lvl4pPr marL="0" marR="0" lvl="3"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4pPr>
            <a:lvl5pPr marL="0" marR="0" lvl="4"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5pPr>
            <a:lvl6pPr marL="0" marR="0" lvl="5"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6pPr>
            <a:lvl7pPr marL="0" marR="0" lvl="6"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7pPr>
            <a:lvl8pPr marL="0" marR="0" lvl="7"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8pPr>
            <a:lvl9pPr marL="0" marR="0" lvl="8" indent="0" algn="ctr" rtl="0">
              <a:lnSpc>
                <a:spcPct val="100000"/>
              </a:lnSpc>
              <a:spcBef>
                <a:spcPts val="0"/>
              </a:spcBef>
              <a:spcAft>
                <a:spcPts val="0"/>
              </a:spcAft>
              <a:buClr>
                <a:srgbClr val="878787"/>
              </a:buClr>
              <a:buFont typeface="Merriweather Sans"/>
              <a:buNone/>
              <a:defRPr sz="1200" b="0" i="0" u="none" strike="noStrike" cap="none">
                <a:solidFill>
                  <a:srgbClr val="878787"/>
                </a:solidFill>
                <a:latin typeface="Merriweather Sans"/>
                <a:ea typeface="Merriweather Sans"/>
                <a:cs typeface="Merriweather Sans"/>
                <a:sym typeface="Merriweather Sans"/>
              </a:defRPr>
            </a:lvl9pPr>
          </a:lstStyle>
          <a:p>
            <a:fld id="{00000000-1234-1234-1234-123412341234}" type="slidenum">
              <a:rPr lang="en-US" smtClean="0"/>
              <a:pPr/>
              <a:t>‹#›</a:t>
            </a:fld>
            <a:endParaRPr lang="en-US" sz="1333">
              <a:solidFill>
                <a:schemeClr val="dk2"/>
              </a:solidFill>
              <a:latin typeface="Arial"/>
              <a:ea typeface="Arial"/>
              <a:cs typeface="Arial"/>
              <a:sym typeface="Arial"/>
            </a:endParaRPr>
          </a:p>
        </p:txBody>
      </p:sp>
    </p:spTree>
    <p:extLst>
      <p:ext uri="{BB962C8B-B14F-4D97-AF65-F5344CB8AC3E}">
        <p14:creationId xmlns:p14="http://schemas.microsoft.com/office/powerpoint/2010/main" val="33851696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609600" y="274637"/>
            <a:ext cx="10972800" cy="1143200"/>
          </a:xfrm>
          <a:prstGeom prst="rect">
            <a:avLst/>
          </a:prstGeom>
        </p:spPr>
        <p:txBody>
          <a:bodyPr spcFirstLastPara="1" wrap="square" lIns="91425" tIns="91425" rIns="91425" bIns="91425" anchor="t" anchorCtr="0"/>
          <a:lstStyle>
            <a:lvl1pPr lvl="0" rtl="0">
              <a:spcBef>
                <a:spcPts val="0"/>
              </a:spcBef>
              <a:spcAft>
                <a:spcPts val="0"/>
              </a:spcAft>
              <a:buSzPts val="4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1" name="Shape 101"/>
          <p:cNvSpPr txBox="1">
            <a:spLocks noGrp="1"/>
          </p:cNvSpPr>
          <p:nvPr>
            <p:ph type="body" idx="1"/>
          </p:nvPr>
        </p:nvSpPr>
        <p:spPr>
          <a:xfrm>
            <a:off x="609600" y="1600200"/>
            <a:ext cx="10972800" cy="4967600"/>
          </a:xfrm>
          <a:prstGeom prst="rect">
            <a:avLst/>
          </a:prstGeom>
        </p:spPr>
        <p:txBody>
          <a:bodyPr spcFirstLastPara="1" wrap="square" lIns="91425" tIns="91425" rIns="91425" bIns="91425" anchor="t" anchorCtr="0"/>
          <a:lstStyle>
            <a:lvl1pPr marL="609585" lvl="0" indent="-609585" rtl="0">
              <a:spcBef>
                <a:spcPts val="0"/>
              </a:spcBef>
              <a:spcAft>
                <a:spcPts val="0"/>
              </a:spcAft>
              <a:buSzPts val="3600"/>
              <a:buChar char="●"/>
              <a:defRPr/>
            </a:lvl1pPr>
            <a:lvl2pPr marL="1219170" lvl="1" indent="-609585" rtl="0">
              <a:spcBef>
                <a:spcPts val="2133"/>
              </a:spcBef>
              <a:spcAft>
                <a:spcPts val="0"/>
              </a:spcAft>
              <a:buSzPts val="3600"/>
              <a:buChar char="○"/>
              <a:defRPr/>
            </a:lvl2pPr>
            <a:lvl3pPr marL="1828754" lvl="2" indent="-609585" rtl="0">
              <a:spcBef>
                <a:spcPts val="2133"/>
              </a:spcBef>
              <a:spcAft>
                <a:spcPts val="0"/>
              </a:spcAft>
              <a:buSzPts val="3600"/>
              <a:buChar char="■"/>
              <a:defRPr/>
            </a:lvl3pPr>
            <a:lvl4pPr marL="2438339" lvl="3" indent="-609585" rtl="0">
              <a:spcBef>
                <a:spcPts val="2133"/>
              </a:spcBef>
              <a:spcAft>
                <a:spcPts val="0"/>
              </a:spcAft>
              <a:buSzPts val="3600"/>
              <a:buChar char="●"/>
              <a:defRPr/>
            </a:lvl4pPr>
            <a:lvl5pPr marL="3047924" lvl="4" indent="-609585" rtl="0">
              <a:spcBef>
                <a:spcPts val="2133"/>
              </a:spcBef>
              <a:spcAft>
                <a:spcPts val="0"/>
              </a:spcAft>
              <a:buSzPts val="3600"/>
              <a:buChar char="○"/>
              <a:defRPr/>
            </a:lvl5pPr>
            <a:lvl6pPr marL="3657509" lvl="5" indent="-609585" rtl="0">
              <a:spcBef>
                <a:spcPts val="2133"/>
              </a:spcBef>
              <a:spcAft>
                <a:spcPts val="0"/>
              </a:spcAft>
              <a:buSzPts val="3600"/>
              <a:buChar char="■"/>
              <a:defRPr/>
            </a:lvl6pPr>
            <a:lvl7pPr marL="4267093" lvl="6" indent="-609585" rtl="0">
              <a:spcBef>
                <a:spcPts val="2133"/>
              </a:spcBef>
              <a:spcAft>
                <a:spcPts val="0"/>
              </a:spcAft>
              <a:buSzPts val="3600"/>
              <a:buChar char="●"/>
              <a:defRPr/>
            </a:lvl7pPr>
            <a:lvl8pPr marL="4876678" lvl="7" indent="-609585" rtl="0">
              <a:spcBef>
                <a:spcPts val="2133"/>
              </a:spcBef>
              <a:spcAft>
                <a:spcPts val="0"/>
              </a:spcAft>
              <a:buSzPts val="3600"/>
              <a:buChar char="○"/>
              <a:defRPr/>
            </a:lvl8pPr>
            <a:lvl9pPr marL="5486263" lvl="8" indent="-609585" rtl="0">
              <a:spcBef>
                <a:spcPts val="2133"/>
              </a:spcBef>
              <a:spcAft>
                <a:spcPts val="2133"/>
              </a:spcAft>
              <a:buSzPts val="3600"/>
              <a:buChar char="■"/>
              <a:defRPr/>
            </a:lvl9pPr>
          </a:lstStyle>
          <a:p>
            <a:endParaRPr/>
          </a:p>
        </p:txBody>
      </p:sp>
      <p:sp>
        <p:nvSpPr>
          <p:cNvPr id="102" name="Shape 102"/>
          <p:cNvSpPr txBox="1">
            <a:spLocks noGrp="1"/>
          </p:cNvSpPr>
          <p:nvPr>
            <p:ph type="sldNum" idx="12"/>
          </p:nvPr>
        </p:nvSpPr>
        <p:spPr>
          <a:xfrm>
            <a:off x="11409055" y="6333135"/>
            <a:ext cx="731600" cy="5248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50102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9"/>
        <p:cNvGrpSpPr/>
        <p:nvPr/>
      </p:nvGrpSpPr>
      <p:grpSpPr>
        <a:xfrm>
          <a:off x="0" y="0"/>
          <a:ext cx="0" cy="0"/>
          <a:chOff x="0" y="0"/>
          <a:chExt cx="0" cy="0"/>
        </a:xfrm>
      </p:grpSpPr>
      <p:sp>
        <p:nvSpPr>
          <p:cNvPr id="70" name="Shape 70"/>
          <p:cNvSpPr txBox="1">
            <a:spLocks noGrp="1"/>
          </p:cNvSpPr>
          <p:nvPr>
            <p:ph type="title"/>
          </p:nvPr>
        </p:nvSpPr>
        <p:spPr>
          <a:xfrm>
            <a:off x="415600" y="593367"/>
            <a:ext cx="11360800" cy="763600"/>
          </a:xfrm>
          <a:prstGeom prst="rect">
            <a:avLst/>
          </a:prstGeom>
          <a:noFill/>
          <a:ln>
            <a:noFill/>
          </a:ln>
        </p:spPr>
        <p:txBody>
          <a:bodyPr spcFirstLastPara="1" wrap="square" lIns="91425" tIns="91425" rIns="91425" bIns="91425" anchor="t" anchorCtr="0"/>
          <a:lstStyle>
            <a:lvl1pPr lvl="0" rtl="0">
              <a:spcBef>
                <a:spcPts val="0"/>
              </a:spcBef>
              <a:spcAft>
                <a:spcPts val="0"/>
              </a:spcAft>
              <a:buClr>
                <a:schemeClr val="dk1"/>
              </a:buClr>
              <a:buSzPts val="4400"/>
              <a:buFont typeface="Helvetica Neue"/>
              <a:buNone/>
              <a:defRPr sz="4400">
                <a:solidFill>
                  <a:schemeClr val="dk1"/>
                </a:solidFill>
                <a:latin typeface="Helvetica Neue"/>
                <a:ea typeface="Helvetica Neue"/>
                <a:cs typeface="Helvetica Neue"/>
                <a:sym typeface="Helvetica Neue"/>
              </a:defRPr>
            </a:lvl1pPr>
            <a:lvl2pPr lvl="1" rtl="0">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2pPr>
            <a:lvl3pPr lvl="2" rtl="0">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3pPr>
            <a:lvl4pPr lvl="3" rtl="0">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4pPr>
            <a:lvl5pPr lvl="4" rtl="0">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5pPr>
            <a:lvl6pPr lvl="5" rtl="0">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6pPr>
            <a:lvl7pPr lvl="6" rtl="0">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7pPr>
            <a:lvl8pPr lvl="7" rtl="0">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8pPr>
            <a:lvl9pPr lvl="8" rtl="0">
              <a:spcBef>
                <a:spcPts val="0"/>
              </a:spcBef>
              <a:spcAft>
                <a:spcPts val="0"/>
              </a:spcAft>
              <a:buClr>
                <a:schemeClr val="dk1"/>
              </a:buClr>
              <a:buSzPts val="2800"/>
              <a:buFont typeface="Helvetica Neue"/>
              <a:buNone/>
              <a:defRPr sz="2800">
                <a:solidFill>
                  <a:schemeClr val="dk1"/>
                </a:solidFill>
                <a:latin typeface="Helvetica Neue"/>
                <a:ea typeface="Helvetica Neue"/>
                <a:cs typeface="Helvetica Neue"/>
                <a:sym typeface="Helvetica Neue"/>
              </a:defRPr>
            </a:lvl9pPr>
          </a:lstStyle>
          <a:p>
            <a:endParaRPr/>
          </a:p>
        </p:txBody>
      </p:sp>
      <p:sp>
        <p:nvSpPr>
          <p:cNvPr id="71" name="Shape 71"/>
          <p:cNvSpPr txBox="1">
            <a:spLocks noGrp="1"/>
          </p:cNvSpPr>
          <p:nvPr>
            <p:ph type="body" idx="1"/>
          </p:nvPr>
        </p:nvSpPr>
        <p:spPr>
          <a:xfrm>
            <a:off x="415600" y="1536633"/>
            <a:ext cx="11360800" cy="4555200"/>
          </a:xfrm>
          <a:prstGeom prst="rect">
            <a:avLst/>
          </a:prstGeom>
          <a:noFill/>
          <a:ln>
            <a:noFill/>
          </a:ln>
        </p:spPr>
        <p:txBody>
          <a:bodyPr spcFirstLastPara="1" wrap="square" lIns="91425" tIns="91425" rIns="91425" bIns="91425" anchor="t" anchorCtr="0"/>
          <a:lstStyle>
            <a:lvl1pPr marL="457200" lvl="0" indent="-457200" rtl="0">
              <a:lnSpc>
                <a:spcPct val="115000"/>
              </a:lnSpc>
              <a:spcBef>
                <a:spcPts val="0"/>
              </a:spcBef>
              <a:spcAft>
                <a:spcPts val="0"/>
              </a:spcAft>
              <a:buSzPts val="3600"/>
              <a:buFont typeface="Helvetica Neue"/>
              <a:buChar char="●"/>
              <a:defRPr sz="3600">
                <a:latin typeface="Helvetica Neue"/>
                <a:ea typeface="Helvetica Neue"/>
                <a:cs typeface="Helvetica Neue"/>
                <a:sym typeface="Helvetica Neue"/>
              </a:defRPr>
            </a:lvl1pPr>
            <a:lvl2pPr marL="914400" lvl="1" indent="-457200" rtl="0">
              <a:lnSpc>
                <a:spcPct val="115000"/>
              </a:lnSpc>
              <a:spcBef>
                <a:spcPts val="1600"/>
              </a:spcBef>
              <a:spcAft>
                <a:spcPts val="0"/>
              </a:spcAft>
              <a:buSzPts val="3600"/>
              <a:buFont typeface="Helvetica Neue"/>
              <a:buChar char="○"/>
              <a:defRPr sz="3600">
                <a:latin typeface="Helvetica Neue"/>
                <a:ea typeface="Helvetica Neue"/>
                <a:cs typeface="Helvetica Neue"/>
                <a:sym typeface="Helvetica Neue"/>
              </a:defRPr>
            </a:lvl2pPr>
            <a:lvl3pPr marL="1371600" lvl="2" indent="-457200" rtl="0">
              <a:lnSpc>
                <a:spcPct val="115000"/>
              </a:lnSpc>
              <a:spcBef>
                <a:spcPts val="1600"/>
              </a:spcBef>
              <a:spcAft>
                <a:spcPts val="0"/>
              </a:spcAft>
              <a:buSzPts val="3600"/>
              <a:buFont typeface="Helvetica Neue"/>
              <a:buChar char="■"/>
              <a:defRPr sz="3600">
                <a:latin typeface="Helvetica Neue"/>
                <a:ea typeface="Helvetica Neue"/>
                <a:cs typeface="Helvetica Neue"/>
                <a:sym typeface="Helvetica Neue"/>
              </a:defRPr>
            </a:lvl3pPr>
            <a:lvl4pPr marL="1828800" lvl="3" indent="-457200" rtl="0">
              <a:lnSpc>
                <a:spcPct val="115000"/>
              </a:lnSpc>
              <a:spcBef>
                <a:spcPts val="1600"/>
              </a:spcBef>
              <a:spcAft>
                <a:spcPts val="0"/>
              </a:spcAft>
              <a:buSzPts val="3600"/>
              <a:buFont typeface="Helvetica Neue"/>
              <a:buChar char="●"/>
              <a:defRPr sz="3600">
                <a:latin typeface="Helvetica Neue"/>
                <a:ea typeface="Helvetica Neue"/>
                <a:cs typeface="Helvetica Neue"/>
                <a:sym typeface="Helvetica Neue"/>
              </a:defRPr>
            </a:lvl4pPr>
            <a:lvl5pPr marL="2286000" lvl="4" indent="-457200" rtl="0">
              <a:lnSpc>
                <a:spcPct val="115000"/>
              </a:lnSpc>
              <a:spcBef>
                <a:spcPts val="1600"/>
              </a:spcBef>
              <a:spcAft>
                <a:spcPts val="0"/>
              </a:spcAft>
              <a:buSzPts val="3600"/>
              <a:buFont typeface="Helvetica Neue"/>
              <a:buChar char="○"/>
              <a:defRPr sz="3600">
                <a:latin typeface="Helvetica Neue"/>
                <a:ea typeface="Helvetica Neue"/>
                <a:cs typeface="Helvetica Neue"/>
                <a:sym typeface="Helvetica Neue"/>
              </a:defRPr>
            </a:lvl5pPr>
            <a:lvl6pPr marL="2743200" lvl="5" indent="-457200" rtl="0">
              <a:lnSpc>
                <a:spcPct val="115000"/>
              </a:lnSpc>
              <a:spcBef>
                <a:spcPts val="1600"/>
              </a:spcBef>
              <a:spcAft>
                <a:spcPts val="0"/>
              </a:spcAft>
              <a:buSzPts val="3600"/>
              <a:buFont typeface="Helvetica Neue"/>
              <a:buChar char="■"/>
              <a:defRPr sz="3600">
                <a:latin typeface="Helvetica Neue"/>
                <a:ea typeface="Helvetica Neue"/>
                <a:cs typeface="Helvetica Neue"/>
                <a:sym typeface="Helvetica Neue"/>
              </a:defRPr>
            </a:lvl6pPr>
            <a:lvl7pPr marL="3200400" lvl="6" indent="-457200" rtl="0">
              <a:lnSpc>
                <a:spcPct val="115000"/>
              </a:lnSpc>
              <a:spcBef>
                <a:spcPts val="1600"/>
              </a:spcBef>
              <a:spcAft>
                <a:spcPts val="0"/>
              </a:spcAft>
              <a:buSzPts val="3600"/>
              <a:buFont typeface="Helvetica Neue"/>
              <a:buChar char="●"/>
              <a:defRPr sz="3600">
                <a:latin typeface="Helvetica Neue"/>
                <a:ea typeface="Helvetica Neue"/>
                <a:cs typeface="Helvetica Neue"/>
                <a:sym typeface="Helvetica Neue"/>
              </a:defRPr>
            </a:lvl7pPr>
            <a:lvl8pPr marL="3657600" lvl="7" indent="-457200" rtl="0">
              <a:lnSpc>
                <a:spcPct val="115000"/>
              </a:lnSpc>
              <a:spcBef>
                <a:spcPts val="1600"/>
              </a:spcBef>
              <a:spcAft>
                <a:spcPts val="0"/>
              </a:spcAft>
              <a:buSzPts val="3600"/>
              <a:buFont typeface="Helvetica Neue"/>
              <a:buChar char="○"/>
              <a:defRPr sz="3600">
                <a:latin typeface="Helvetica Neue"/>
                <a:ea typeface="Helvetica Neue"/>
                <a:cs typeface="Helvetica Neue"/>
                <a:sym typeface="Helvetica Neue"/>
              </a:defRPr>
            </a:lvl8pPr>
            <a:lvl9pPr marL="4114800" lvl="8" indent="-457200" rtl="0">
              <a:lnSpc>
                <a:spcPct val="115000"/>
              </a:lnSpc>
              <a:spcBef>
                <a:spcPts val="1600"/>
              </a:spcBef>
              <a:spcAft>
                <a:spcPts val="1600"/>
              </a:spcAft>
              <a:buSzPts val="3600"/>
              <a:buFont typeface="Helvetica Neue"/>
              <a:buChar char="■"/>
              <a:defRPr sz="3600">
                <a:latin typeface="Helvetica Neue"/>
                <a:ea typeface="Helvetica Neue"/>
                <a:cs typeface="Helvetica Neue"/>
                <a:sym typeface="Helvetica Neue"/>
              </a:defRPr>
            </a:lvl9pPr>
          </a:lstStyle>
          <a:p>
            <a:endParaRPr/>
          </a:p>
        </p:txBody>
      </p:sp>
      <p:sp>
        <p:nvSpPr>
          <p:cNvPr id="72" name="Shape 72"/>
          <p:cNvSpPr txBox="1">
            <a:spLocks noGrp="1"/>
          </p:cNvSpPr>
          <p:nvPr>
            <p:ph type="sldNum" idx="12"/>
          </p:nvPr>
        </p:nvSpPr>
        <p:spPr>
          <a:xfrm>
            <a:off x="11296611" y="6217623"/>
            <a:ext cx="731600" cy="524800"/>
          </a:xfrm>
          <a:prstGeom prst="rect">
            <a:avLst/>
          </a:prstGeom>
          <a:noFill/>
          <a:ln>
            <a:noFill/>
          </a:ln>
        </p:spPr>
        <p:txBody>
          <a:bodyPr spcFirstLastPara="1" wrap="square" lIns="91425" tIns="91425" rIns="91425" bIns="91425" anchor="ctr" anchorCtr="0">
            <a:noAutofit/>
          </a:bodyPr>
          <a:lstStyle>
            <a:lvl1pPr lvl="0" algn="r" rtl="0">
              <a:buNone/>
              <a:defRPr sz="1333">
                <a:solidFill>
                  <a:schemeClr val="dk2"/>
                </a:solidFill>
              </a:defRPr>
            </a:lvl1pPr>
            <a:lvl2pPr lvl="1" algn="r" rtl="0">
              <a:buNone/>
              <a:defRPr sz="1333">
                <a:solidFill>
                  <a:schemeClr val="dk2"/>
                </a:solidFill>
              </a:defRPr>
            </a:lvl2pPr>
            <a:lvl3pPr lvl="2" algn="r" rtl="0">
              <a:buNone/>
              <a:defRPr sz="1333">
                <a:solidFill>
                  <a:schemeClr val="dk2"/>
                </a:solidFill>
              </a:defRPr>
            </a:lvl3pPr>
            <a:lvl4pPr lvl="3" algn="r" rtl="0">
              <a:buNone/>
              <a:defRPr sz="1333">
                <a:solidFill>
                  <a:schemeClr val="dk2"/>
                </a:solidFill>
              </a:defRPr>
            </a:lvl4pPr>
            <a:lvl5pPr lvl="4" algn="r" rtl="0">
              <a:buNone/>
              <a:defRPr sz="1333">
                <a:solidFill>
                  <a:schemeClr val="dk2"/>
                </a:solidFill>
              </a:defRPr>
            </a:lvl5pPr>
            <a:lvl6pPr lvl="5" algn="r" rtl="0">
              <a:buNone/>
              <a:defRPr sz="1333">
                <a:solidFill>
                  <a:schemeClr val="dk2"/>
                </a:solidFill>
              </a:defRPr>
            </a:lvl6pPr>
            <a:lvl7pPr lvl="6" algn="r" rtl="0">
              <a:buNone/>
              <a:defRPr sz="1333">
                <a:solidFill>
                  <a:schemeClr val="dk2"/>
                </a:solidFill>
              </a:defRPr>
            </a:lvl7pPr>
            <a:lvl8pPr lvl="7" algn="r" rtl="0">
              <a:buNone/>
              <a:defRPr sz="1333">
                <a:solidFill>
                  <a:schemeClr val="dk2"/>
                </a:solidFill>
              </a:defRPr>
            </a:lvl8pPr>
            <a:lvl9pPr lvl="8" algn="r" rtl="0">
              <a:buNone/>
              <a:defRPr sz="1333">
                <a:solidFill>
                  <a:schemeClr val="dk2"/>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1191145536"/>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5.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5EB8"/>
        </a:solidFill>
        <a:effectLst/>
      </p:bgPr>
    </p:bg>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1676801" y="2362067"/>
            <a:ext cx="10363200" cy="2173600"/>
          </a:xfrm>
          <a:prstGeom prst="rect">
            <a:avLst/>
          </a:prstGeom>
          <a:noFill/>
          <a:ln>
            <a:noFill/>
          </a:ln>
        </p:spPr>
        <p:txBody>
          <a:bodyPr spcFirstLastPara="1" wrap="square" lIns="21033" tIns="21033" rIns="21033" bIns="21033" anchor="ctr" anchorCtr="0">
            <a:noAutofit/>
          </a:bodyPr>
          <a:lstStyle/>
          <a:p>
            <a:pPr>
              <a:buNone/>
            </a:pPr>
            <a:r>
              <a:rPr lang="en-GB" b="1" dirty="0">
                <a:solidFill>
                  <a:srgbClr val="FFFFFF"/>
                </a:solidFill>
              </a:rPr>
              <a:t>Public Health England</a:t>
            </a:r>
            <a:br>
              <a:rPr lang="en-GB" b="1" dirty="0">
                <a:solidFill>
                  <a:srgbClr val="FFFFFF"/>
                </a:solidFill>
              </a:rPr>
            </a:br>
            <a:r>
              <a:rPr lang="en-GB" b="1" dirty="0">
                <a:solidFill>
                  <a:srgbClr val="FFFFFF"/>
                </a:solidFill>
              </a:rPr>
              <a:t>VINE Glasses Workshop</a:t>
            </a:r>
            <a:endParaRPr b="1" dirty="0">
              <a:solidFill>
                <a:srgbClr val="FFFFFF"/>
              </a:solidFill>
            </a:endParaRPr>
          </a:p>
        </p:txBody>
      </p:sp>
      <p:pic>
        <p:nvPicPr>
          <p:cNvPr id="4" name="Picture 3">
            <a:extLst>
              <a:ext uri="{FF2B5EF4-FFF2-40B4-BE49-F238E27FC236}">
                <a16:creationId xmlns:a16="http://schemas.microsoft.com/office/drawing/2014/main" id="{3E9195C8-AC81-4659-AFB6-82935597DCA1}"/>
              </a:ext>
            </a:extLst>
          </p:cNvPr>
          <p:cNvPicPr>
            <a:picLocks noChangeAspect="1"/>
          </p:cNvPicPr>
          <p:nvPr/>
        </p:nvPicPr>
        <p:blipFill rotWithShape="1">
          <a:blip r:embed="rId3"/>
          <a:srcRect l="78476" b="75261"/>
          <a:stretch/>
        </p:blipFill>
        <p:spPr>
          <a:xfrm>
            <a:off x="8932041" y="345949"/>
            <a:ext cx="3217552" cy="2068769"/>
          </a:xfrm>
          <a:prstGeom prst="rect">
            <a:avLst/>
          </a:prstGeom>
        </p:spPr>
      </p:pic>
      <p:sp>
        <p:nvSpPr>
          <p:cNvPr id="2" name="TextBox 1">
            <a:extLst>
              <a:ext uri="{FF2B5EF4-FFF2-40B4-BE49-F238E27FC236}">
                <a16:creationId xmlns:a16="http://schemas.microsoft.com/office/drawing/2014/main" id="{0035A887-15AF-1241-B09D-C5F82AAD0232}"/>
              </a:ext>
            </a:extLst>
          </p:cNvPr>
          <p:cNvSpPr txBox="1"/>
          <p:nvPr/>
        </p:nvSpPr>
        <p:spPr>
          <a:xfrm>
            <a:off x="1676801" y="5330146"/>
            <a:ext cx="7255240" cy="830997"/>
          </a:xfrm>
          <a:prstGeom prst="rect">
            <a:avLst/>
          </a:prstGeom>
          <a:noFill/>
        </p:spPr>
        <p:txBody>
          <a:bodyPr wrap="square" rtlCol="0">
            <a:spAutoFit/>
          </a:bodyPr>
          <a:lstStyle/>
          <a:p>
            <a:r>
              <a:rPr lang="en-US" sz="2400" b="1" dirty="0">
                <a:solidFill>
                  <a:schemeClr val="bg1"/>
                </a:solidFill>
              </a:rPr>
              <a:t>Tuesday 5</a:t>
            </a:r>
            <a:r>
              <a:rPr lang="en-US" sz="2400" b="1" baseline="30000" dirty="0">
                <a:solidFill>
                  <a:schemeClr val="bg1"/>
                </a:solidFill>
              </a:rPr>
              <a:t>th</a:t>
            </a:r>
            <a:r>
              <a:rPr lang="en-US" sz="2400" b="1" dirty="0">
                <a:solidFill>
                  <a:schemeClr val="bg1"/>
                </a:solidFill>
              </a:rPr>
              <a:t> March</a:t>
            </a:r>
          </a:p>
          <a:p>
            <a:r>
              <a:rPr lang="en-US" sz="2400" b="1" dirty="0">
                <a:solidFill>
                  <a:schemeClr val="bg1"/>
                </a:solidFill>
              </a:rPr>
              <a:t>Rebecca Gorton and Michael Cheung</a:t>
            </a:r>
          </a:p>
        </p:txBody>
      </p:sp>
      <p:pic>
        <p:nvPicPr>
          <p:cNvPr id="6" name="Picture 5">
            <a:extLst>
              <a:ext uri="{FF2B5EF4-FFF2-40B4-BE49-F238E27FC236}">
                <a16:creationId xmlns:a16="http://schemas.microsoft.com/office/drawing/2014/main" id="{B56EF964-F778-6348-A9C0-19A4659B2DB9}"/>
              </a:ext>
            </a:extLst>
          </p:cNvPr>
          <p:cNvPicPr>
            <a:picLocks noChangeAspect="1"/>
          </p:cNvPicPr>
          <p:nvPr/>
        </p:nvPicPr>
        <p:blipFill>
          <a:blip r:embed="rId4"/>
          <a:stretch>
            <a:fillRect/>
          </a:stretch>
        </p:blipFill>
        <p:spPr>
          <a:xfrm>
            <a:off x="326236" y="497476"/>
            <a:ext cx="2701129" cy="1670198"/>
          </a:xfrm>
          <a:prstGeom prst="rect">
            <a:avLst/>
          </a:prstGeom>
        </p:spPr>
      </p:pic>
    </p:spTree>
    <p:extLst>
      <p:ext uri="{BB962C8B-B14F-4D97-AF65-F5344CB8AC3E}">
        <p14:creationId xmlns:p14="http://schemas.microsoft.com/office/powerpoint/2010/main" val="13778409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38F2523-36E3-4B47-B0C4-0CAF37419E43}"/>
              </a:ext>
            </a:extLst>
          </p:cNvPr>
          <p:cNvSpPr/>
          <p:nvPr/>
        </p:nvSpPr>
        <p:spPr>
          <a:xfrm>
            <a:off x="-457200" y="1058206"/>
            <a:ext cx="13106400" cy="3768083"/>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Tx/>
              <a:buSzTx/>
              <a:buFontTx/>
              <a:buNone/>
              <a:tabLst/>
              <a:defRPr/>
            </a:pPr>
            <a:r>
              <a:rPr kumimoji="0" lang="en-GB" sz="7200" b="1" i="0" u="none" strike="noStrike" kern="1200" cap="none" spc="0" normalizeH="0" baseline="0" noProof="0" dirty="0">
                <a:ln>
                  <a:noFill/>
                </a:ln>
                <a:solidFill>
                  <a:srgbClr val="FFFFFF"/>
                </a:solidFill>
                <a:effectLst/>
                <a:uLnTx/>
                <a:uFillTx/>
                <a:latin typeface="Arial"/>
                <a:ea typeface="Calibri" panose="020F0502020204030204" pitchFamily="34" charset="0"/>
                <a:cs typeface="Times New Roman" panose="02020603050405020304" pitchFamily="18" charset="0"/>
              </a:rPr>
              <a:t>Getting to know the glasses</a:t>
            </a:r>
          </a:p>
          <a:p>
            <a:pPr marL="0" marR="0" lvl="0" indent="0" algn="ctr" defTabSz="914400" rtl="0" eaLnBrk="1" fontAlgn="auto" latinLnBrk="0" hangingPunct="1">
              <a:lnSpc>
                <a:spcPct val="107000"/>
              </a:lnSpc>
              <a:spcBef>
                <a:spcPts val="0"/>
              </a:spcBef>
              <a:spcAft>
                <a:spcPts val="800"/>
              </a:spcAft>
              <a:buClrTx/>
              <a:buSzTx/>
              <a:buFontTx/>
              <a:buNone/>
              <a:tabLst/>
              <a:defRPr/>
            </a:pPr>
            <a:endParaRPr kumimoji="0" lang="en-GB" sz="7200" b="1" i="0" u="none" strike="noStrike" kern="1200" cap="none" spc="0" normalizeH="0" baseline="0" noProof="0" dirty="0">
              <a:ln>
                <a:noFill/>
              </a:ln>
              <a:solidFill>
                <a:srgbClr val="FFFFFF"/>
              </a:solidFill>
              <a:effectLst/>
              <a:uLnTx/>
              <a:uFillTx/>
              <a:latin typeface="Arial"/>
              <a:ea typeface="Calibri" panose="020F0502020204030204" pitchFamily="34" charset="0"/>
              <a:cs typeface="Times New Roman" panose="02020603050405020304" pitchFamily="18" charset="0"/>
            </a:endParaRPr>
          </a:p>
          <a:p>
            <a:pPr marL="0" marR="0" lvl="0" indent="0" algn="ctr" defTabSz="914400" rtl="0" eaLnBrk="1" fontAlgn="auto" latinLnBrk="0" hangingPunct="1">
              <a:lnSpc>
                <a:spcPct val="107000"/>
              </a:lnSpc>
              <a:spcBef>
                <a:spcPts val="0"/>
              </a:spcBef>
              <a:spcAft>
                <a:spcPts val="800"/>
              </a:spcAft>
              <a:buClrTx/>
              <a:buSzTx/>
              <a:buFontTx/>
              <a:buNone/>
              <a:tabLst/>
              <a:defRPr/>
            </a:pPr>
            <a:r>
              <a:rPr kumimoji="0" lang="en-GB" sz="7200" b="1" i="0" u="none" strike="noStrike" kern="1200" cap="none" spc="0" normalizeH="0" baseline="0" noProof="0" dirty="0">
                <a:ln>
                  <a:noFill/>
                </a:ln>
                <a:solidFill>
                  <a:srgbClr val="FFFFFF"/>
                </a:solidFill>
                <a:effectLst/>
                <a:uLnTx/>
                <a:uFillTx/>
                <a:latin typeface="Arial"/>
                <a:ea typeface="Calibri" panose="020F0502020204030204" pitchFamily="34" charset="0"/>
                <a:cs typeface="Times New Roman" panose="02020603050405020304" pitchFamily="18" charset="0"/>
              </a:rPr>
              <a:t>Reading &amp; Writing</a:t>
            </a:r>
          </a:p>
        </p:txBody>
      </p:sp>
    </p:spTree>
    <p:extLst>
      <p:ext uri="{BB962C8B-B14F-4D97-AF65-F5344CB8AC3E}">
        <p14:creationId xmlns:p14="http://schemas.microsoft.com/office/powerpoint/2010/main" val="16751692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2390E7-D1EC-7D49-95B8-E4E991F769D4}"/>
              </a:ext>
            </a:extLst>
          </p:cNvPr>
          <p:cNvSpPr>
            <a:spLocks noGrp="1"/>
          </p:cNvSpPr>
          <p:nvPr>
            <p:ph type="title"/>
          </p:nvPr>
        </p:nvSpPr>
        <p:spPr>
          <a:xfrm>
            <a:off x="302615" y="327800"/>
            <a:ext cx="11586769" cy="4973206"/>
          </a:xfrm>
        </p:spPr>
        <p:txBody>
          <a:bodyPr/>
          <a:lstStyle/>
          <a:p>
            <a:r>
              <a:rPr lang="en-US" dirty="0"/>
              <a:t>Tasks:</a:t>
            </a:r>
            <a:br>
              <a:rPr lang="en-US" dirty="0"/>
            </a:br>
            <a:br>
              <a:rPr lang="en-US" sz="2800" dirty="0"/>
            </a:br>
            <a:r>
              <a:rPr lang="en-US" sz="2800" dirty="0"/>
              <a:t>1. Have a look at the low contrast picture and write down what you can see</a:t>
            </a:r>
            <a:br>
              <a:rPr lang="en-US" sz="2800" dirty="0"/>
            </a:br>
            <a:br>
              <a:rPr lang="en-US" sz="2800" dirty="0"/>
            </a:br>
            <a:r>
              <a:rPr lang="en-US" sz="2800" dirty="0"/>
              <a:t>2. Have a look at the high contrast picture and write down what you see</a:t>
            </a:r>
            <a:br>
              <a:rPr lang="en-US" sz="2800" dirty="0"/>
            </a:br>
            <a:br>
              <a:rPr lang="en-US" sz="2800" dirty="0"/>
            </a:br>
            <a:r>
              <a:rPr lang="en-US" sz="2800" dirty="0"/>
              <a:t>3. Read a couple of pages of the newspaper and note any techniques</a:t>
            </a:r>
            <a:br>
              <a:rPr lang="en-US" sz="2800" dirty="0"/>
            </a:br>
            <a:br>
              <a:rPr lang="en-US" sz="2800" dirty="0"/>
            </a:br>
            <a:r>
              <a:rPr lang="en-US" sz="2800" dirty="0"/>
              <a:t>4. Practice signing your name and writing some sentences </a:t>
            </a:r>
            <a:br>
              <a:rPr lang="en-US" dirty="0"/>
            </a:br>
            <a:br>
              <a:rPr lang="en-US" dirty="0"/>
            </a:br>
            <a:endParaRPr lang="en-US" dirty="0"/>
          </a:p>
        </p:txBody>
      </p:sp>
    </p:spTree>
    <p:extLst>
      <p:ext uri="{BB962C8B-B14F-4D97-AF65-F5344CB8AC3E}">
        <p14:creationId xmlns:p14="http://schemas.microsoft.com/office/powerpoint/2010/main" val="18250888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38F2523-36E3-4B47-B0C4-0CAF37419E43}"/>
              </a:ext>
            </a:extLst>
          </p:cNvPr>
          <p:cNvSpPr/>
          <p:nvPr/>
        </p:nvSpPr>
        <p:spPr>
          <a:xfrm>
            <a:off x="-457200" y="2421179"/>
            <a:ext cx="13106400" cy="119173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Tx/>
              <a:buSzTx/>
              <a:buFontTx/>
              <a:buNone/>
              <a:tabLst/>
              <a:defRPr/>
            </a:pPr>
            <a:r>
              <a:rPr kumimoji="0" lang="en-GB" sz="7200" b="1" i="0" u="none" strike="noStrike" kern="1200" cap="none" spc="0" normalizeH="0" baseline="0" noProof="0" dirty="0">
                <a:ln>
                  <a:noFill/>
                </a:ln>
                <a:solidFill>
                  <a:srgbClr val="FFFFFF"/>
                </a:solidFill>
                <a:effectLst/>
                <a:uLnTx/>
                <a:uFillTx/>
                <a:latin typeface="Arial"/>
                <a:ea typeface="Calibri" panose="020F0502020204030204" pitchFamily="34" charset="0"/>
                <a:cs typeface="Times New Roman" panose="02020603050405020304" pitchFamily="18" charset="0"/>
              </a:rPr>
              <a:t>How did you find that?</a:t>
            </a:r>
          </a:p>
        </p:txBody>
      </p:sp>
    </p:spTree>
    <p:extLst>
      <p:ext uri="{BB962C8B-B14F-4D97-AF65-F5344CB8AC3E}">
        <p14:creationId xmlns:p14="http://schemas.microsoft.com/office/powerpoint/2010/main" val="27692907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38F2523-36E3-4B47-B0C4-0CAF37419E43}"/>
              </a:ext>
            </a:extLst>
          </p:cNvPr>
          <p:cNvSpPr/>
          <p:nvPr/>
        </p:nvSpPr>
        <p:spPr>
          <a:xfrm>
            <a:off x="-457200" y="2467187"/>
            <a:ext cx="13106400" cy="119173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Tx/>
              <a:buSzTx/>
              <a:buFontTx/>
              <a:buNone/>
              <a:tabLst/>
              <a:defRPr/>
            </a:pPr>
            <a:r>
              <a:rPr kumimoji="0" lang="en-GB" sz="7200" b="1" i="0" u="none" strike="noStrike" kern="1200" cap="none" spc="0" normalizeH="0" baseline="0" noProof="0" dirty="0">
                <a:ln>
                  <a:noFill/>
                </a:ln>
                <a:solidFill>
                  <a:srgbClr val="FFFFFF"/>
                </a:solidFill>
                <a:effectLst/>
                <a:uLnTx/>
                <a:uFillTx/>
                <a:latin typeface="Arial"/>
                <a:ea typeface="Calibri" panose="020F0502020204030204" pitchFamily="34" charset="0"/>
                <a:cs typeface="Times New Roman" panose="02020603050405020304" pitchFamily="18" charset="0"/>
              </a:rPr>
              <a:t>Break</a:t>
            </a:r>
          </a:p>
        </p:txBody>
      </p:sp>
    </p:spTree>
    <p:extLst>
      <p:ext uri="{BB962C8B-B14F-4D97-AF65-F5344CB8AC3E}">
        <p14:creationId xmlns:p14="http://schemas.microsoft.com/office/powerpoint/2010/main" val="206226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38F2523-36E3-4B47-B0C4-0CAF37419E43}"/>
              </a:ext>
            </a:extLst>
          </p:cNvPr>
          <p:cNvSpPr/>
          <p:nvPr/>
        </p:nvSpPr>
        <p:spPr>
          <a:xfrm>
            <a:off x="-319177" y="2833132"/>
            <a:ext cx="13106400" cy="119173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Tx/>
              <a:buSzTx/>
              <a:buFontTx/>
              <a:buNone/>
              <a:tabLst/>
              <a:defRPr/>
            </a:pPr>
            <a:r>
              <a:rPr kumimoji="0" lang="en-GB" sz="7200" b="1" i="0" u="none" strike="noStrike" kern="1200" cap="none" spc="0" normalizeH="0" baseline="0" noProof="0" dirty="0">
                <a:ln>
                  <a:noFill/>
                </a:ln>
                <a:solidFill>
                  <a:srgbClr val="FFFFFF"/>
                </a:solidFill>
                <a:effectLst/>
                <a:uLnTx/>
                <a:uFillTx/>
                <a:latin typeface="Arial"/>
                <a:ea typeface="Calibri" panose="020F0502020204030204" pitchFamily="34" charset="0"/>
                <a:cs typeface="Times New Roman" panose="02020603050405020304" pitchFamily="18" charset="0"/>
              </a:rPr>
              <a:t>Do what you do!</a:t>
            </a:r>
          </a:p>
        </p:txBody>
      </p:sp>
    </p:spTree>
    <p:extLst>
      <p:ext uri="{BB962C8B-B14F-4D97-AF65-F5344CB8AC3E}">
        <p14:creationId xmlns:p14="http://schemas.microsoft.com/office/powerpoint/2010/main" val="34086662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38F2523-36E3-4B47-B0C4-0CAF37419E43}"/>
              </a:ext>
            </a:extLst>
          </p:cNvPr>
          <p:cNvSpPr/>
          <p:nvPr/>
        </p:nvSpPr>
        <p:spPr>
          <a:xfrm>
            <a:off x="-562132" y="2053644"/>
            <a:ext cx="13106400" cy="1191673"/>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Tx/>
              <a:buSzTx/>
              <a:buFontTx/>
              <a:buNone/>
              <a:tabLst/>
              <a:defRPr/>
            </a:pPr>
            <a:r>
              <a:rPr kumimoji="0" lang="en-GB" sz="7200" b="1" i="0" u="none" strike="noStrike" kern="1200" cap="none" spc="0" normalizeH="0" baseline="0" noProof="0" dirty="0">
                <a:ln>
                  <a:noFill/>
                </a:ln>
                <a:solidFill>
                  <a:srgbClr val="FFFFFF"/>
                </a:solidFill>
                <a:effectLst/>
                <a:uLnTx/>
                <a:uFillTx/>
                <a:latin typeface="Arial"/>
                <a:ea typeface="Calibri" panose="020F0502020204030204" pitchFamily="34" charset="0"/>
                <a:cs typeface="Times New Roman" panose="02020603050405020304" pitchFamily="18" charset="0"/>
              </a:rPr>
              <a:t>Accessibility tools </a:t>
            </a:r>
          </a:p>
        </p:txBody>
      </p:sp>
    </p:spTree>
    <p:extLst>
      <p:ext uri="{BB962C8B-B14F-4D97-AF65-F5344CB8AC3E}">
        <p14:creationId xmlns:p14="http://schemas.microsoft.com/office/powerpoint/2010/main" val="26222183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44B076-1560-2F47-9198-32E8DD61D6AA}"/>
              </a:ext>
            </a:extLst>
          </p:cNvPr>
          <p:cNvSpPr>
            <a:spLocks noGrp="1"/>
          </p:cNvSpPr>
          <p:nvPr>
            <p:ph type="title"/>
          </p:nvPr>
        </p:nvSpPr>
        <p:spPr/>
        <p:txBody>
          <a:bodyPr/>
          <a:lstStyle/>
          <a:p>
            <a:r>
              <a:rPr lang="en-US" dirty="0"/>
              <a:t>Types of assistive technology</a:t>
            </a:r>
          </a:p>
        </p:txBody>
      </p:sp>
      <p:sp>
        <p:nvSpPr>
          <p:cNvPr id="4" name="Rectangle 3">
            <a:extLst>
              <a:ext uri="{FF2B5EF4-FFF2-40B4-BE49-F238E27FC236}">
                <a16:creationId xmlns:a16="http://schemas.microsoft.com/office/drawing/2014/main" id="{279C74FA-BE48-8A47-8B9E-C9D47385EEA5}"/>
              </a:ext>
            </a:extLst>
          </p:cNvPr>
          <p:cNvSpPr/>
          <p:nvPr/>
        </p:nvSpPr>
        <p:spPr>
          <a:xfrm>
            <a:off x="1354111" y="2133014"/>
            <a:ext cx="6096000" cy="2422138"/>
          </a:xfrm>
          <a:prstGeom prst="rect">
            <a:avLst/>
          </a:prstGeom>
        </p:spPr>
        <p:txBody>
          <a:bodyPr>
            <a:spAutoFit/>
          </a:bodyPr>
          <a:lstStyle/>
          <a:p>
            <a:pPr marL="571500" indent="-571500">
              <a:lnSpc>
                <a:spcPct val="110000"/>
              </a:lnSpc>
              <a:buClrTx/>
              <a:buFont typeface="Arial"/>
              <a:buChar char="•"/>
            </a:pPr>
            <a:r>
              <a:rPr lang="en-US" sz="2800" b="1" u="sng" dirty="0">
                <a:solidFill>
                  <a:schemeClr val="bg1"/>
                </a:solidFill>
                <a:latin typeface="Helvetica Neue"/>
                <a:cs typeface="Helvetica Neue"/>
              </a:rPr>
              <a:t>Screen readers</a:t>
            </a:r>
          </a:p>
          <a:p>
            <a:pPr marL="571500" indent="-571500">
              <a:lnSpc>
                <a:spcPct val="110000"/>
              </a:lnSpc>
              <a:buClrTx/>
              <a:buFont typeface="Arial"/>
              <a:buChar char="•"/>
            </a:pPr>
            <a:r>
              <a:rPr lang="en-US" sz="2800" b="1" u="sng" dirty="0">
                <a:solidFill>
                  <a:schemeClr val="bg1"/>
                </a:solidFill>
                <a:latin typeface="Helvetica Neue"/>
                <a:cs typeface="Helvetica Neue"/>
              </a:rPr>
              <a:t>Screen magnification software</a:t>
            </a:r>
          </a:p>
          <a:p>
            <a:pPr marL="571500" indent="-571500">
              <a:lnSpc>
                <a:spcPct val="110000"/>
              </a:lnSpc>
              <a:buClrTx/>
              <a:buFont typeface="Arial"/>
              <a:buChar char="•"/>
            </a:pPr>
            <a:r>
              <a:rPr lang="en-US" sz="2800" b="1" dirty="0">
                <a:solidFill>
                  <a:schemeClr val="bg1"/>
                </a:solidFill>
                <a:latin typeface="Helvetica Neue"/>
                <a:cs typeface="Helvetica Neue"/>
              </a:rPr>
              <a:t>Speech input software</a:t>
            </a:r>
          </a:p>
          <a:p>
            <a:pPr marL="571500" indent="-571500">
              <a:lnSpc>
                <a:spcPct val="110000"/>
              </a:lnSpc>
              <a:buClrTx/>
              <a:buFont typeface="Arial"/>
              <a:buChar char="•"/>
            </a:pPr>
            <a:r>
              <a:rPr lang="en-US" sz="2800" b="1" dirty="0">
                <a:solidFill>
                  <a:schemeClr val="bg1"/>
                </a:solidFill>
                <a:latin typeface="Helvetica Neue"/>
                <a:cs typeface="Helvetica Neue"/>
              </a:rPr>
              <a:t>Text readers</a:t>
            </a:r>
          </a:p>
          <a:p>
            <a:pPr marL="571500" indent="-571500">
              <a:lnSpc>
                <a:spcPct val="110000"/>
              </a:lnSpc>
              <a:buClrTx/>
              <a:buFont typeface="Arial"/>
              <a:buChar char="•"/>
            </a:pPr>
            <a:r>
              <a:rPr lang="en-US" sz="2800" b="1" dirty="0">
                <a:solidFill>
                  <a:schemeClr val="bg1"/>
                </a:solidFill>
                <a:latin typeface="Helvetica Neue"/>
                <a:cs typeface="Helvetica Neue"/>
              </a:rPr>
              <a:t>Alternative input devices</a:t>
            </a:r>
          </a:p>
        </p:txBody>
      </p:sp>
    </p:spTree>
    <p:extLst>
      <p:ext uri="{BB962C8B-B14F-4D97-AF65-F5344CB8AC3E}">
        <p14:creationId xmlns:p14="http://schemas.microsoft.com/office/powerpoint/2010/main" val="39299462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38F2523-36E3-4B47-B0C4-0CAF37419E43}"/>
              </a:ext>
            </a:extLst>
          </p:cNvPr>
          <p:cNvSpPr/>
          <p:nvPr/>
        </p:nvSpPr>
        <p:spPr>
          <a:xfrm>
            <a:off x="-457200" y="2833132"/>
            <a:ext cx="13106400" cy="119173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Tx/>
              <a:buSzTx/>
              <a:buFontTx/>
              <a:buNone/>
              <a:tabLst/>
              <a:defRPr/>
            </a:pPr>
            <a:r>
              <a:rPr lang="en-GB" sz="7200" b="1" dirty="0">
                <a:solidFill>
                  <a:srgbClr val="FFFFFF"/>
                </a:solidFill>
                <a:latin typeface="Arial"/>
                <a:ea typeface="Calibri" panose="020F0502020204030204" pitchFamily="34" charset="0"/>
                <a:cs typeface="Times New Roman" panose="02020603050405020304" pitchFamily="18" charset="0"/>
              </a:rPr>
              <a:t>Let’s have a look</a:t>
            </a:r>
            <a:endParaRPr kumimoji="0" lang="en-GB" sz="7200" b="1" i="0" u="none" strike="noStrike" kern="1200" cap="none" spc="0" normalizeH="0" baseline="0" noProof="0" dirty="0">
              <a:ln>
                <a:noFill/>
              </a:ln>
              <a:solidFill>
                <a:srgbClr val="FFFFFF"/>
              </a:solidFill>
              <a:effectLst/>
              <a:uLnTx/>
              <a:uFillTx/>
              <a:latin typeface="Arial"/>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2183381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38F2523-36E3-4B47-B0C4-0CAF37419E43}"/>
              </a:ext>
            </a:extLst>
          </p:cNvPr>
          <p:cNvSpPr/>
          <p:nvPr/>
        </p:nvSpPr>
        <p:spPr>
          <a:xfrm>
            <a:off x="-457200" y="2833132"/>
            <a:ext cx="13106400" cy="119173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Tx/>
              <a:buSzTx/>
              <a:buFontTx/>
              <a:buNone/>
              <a:tabLst/>
              <a:defRPr/>
            </a:pPr>
            <a:r>
              <a:rPr lang="en-GB" sz="7200" b="1" dirty="0">
                <a:solidFill>
                  <a:srgbClr val="FFFFFF"/>
                </a:solidFill>
                <a:latin typeface="Arial"/>
                <a:ea typeface="Calibri" panose="020F0502020204030204" pitchFamily="34" charset="0"/>
                <a:cs typeface="Times New Roman" panose="02020603050405020304" pitchFamily="18" charset="0"/>
              </a:rPr>
              <a:t>Usability Testing</a:t>
            </a:r>
            <a:endParaRPr kumimoji="0" lang="en-GB" sz="7200" b="1" i="0" u="none" strike="noStrike" kern="1200" cap="none" spc="0" normalizeH="0" baseline="0" noProof="0" dirty="0">
              <a:ln>
                <a:noFill/>
              </a:ln>
              <a:solidFill>
                <a:srgbClr val="FFFFFF"/>
              </a:solidFill>
              <a:effectLst/>
              <a:uLnTx/>
              <a:uFillTx/>
              <a:latin typeface="Arial"/>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606658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empathy map">
            <a:extLst>
              <a:ext uri="{FF2B5EF4-FFF2-40B4-BE49-F238E27FC236}">
                <a16:creationId xmlns:a16="http://schemas.microsoft.com/office/drawing/2014/main" id="{A992DBCE-895A-44CF-9101-263F201052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40911" y="330679"/>
            <a:ext cx="5310178" cy="6196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71800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38F2523-36E3-4B47-B0C4-0CAF37419E43}"/>
              </a:ext>
            </a:extLst>
          </p:cNvPr>
          <p:cNvSpPr/>
          <p:nvPr/>
        </p:nvSpPr>
        <p:spPr>
          <a:xfrm>
            <a:off x="368060" y="695897"/>
            <a:ext cx="11629976" cy="5346464"/>
          </a:xfrm>
          <a:prstGeom prst="rect">
            <a:avLst/>
          </a:prstGeom>
        </p:spPr>
        <p:txBody>
          <a:bodyPr wrap="square">
            <a:spAutoFit/>
          </a:bodyPr>
          <a:lstStyle/>
          <a:p>
            <a:pPr algn="ctr">
              <a:lnSpc>
                <a:spcPct val="107000"/>
              </a:lnSpc>
              <a:spcAft>
                <a:spcPts val="800"/>
              </a:spcAft>
            </a:pPr>
            <a:r>
              <a:rPr lang="en-GB" sz="2400" b="1" u="sng" dirty="0">
                <a:solidFill>
                  <a:srgbClr val="FFFFFF"/>
                </a:solidFill>
                <a:latin typeface="Arial" panose="020B0604020202020204" pitchFamily="34" charset="0"/>
                <a:ea typeface="Calibri" panose="020F0502020204030204" pitchFamily="34" charset="0"/>
                <a:cs typeface="Times New Roman" panose="02020603050405020304" pitchFamily="18" charset="0"/>
              </a:rPr>
              <a:t>Agenda</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07000"/>
              </a:lnSpc>
              <a:spcAft>
                <a:spcPts val="800"/>
              </a:spcAft>
            </a:pPr>
            <a:r>
              <a:rPr lang="en-GB" b="1" dirty="0">
                <a:solidFill>
                  <a:srgbClr val="FFFFFF"/>
                </a:solidFill>
                <a:effectLst/>
                <a:latin typeface="Arial" panose="020B0604020202020204" pitchFamily="34" charset="0"/>
                <a:ea typeface="Calibri" panose="020F0502020204030204" pitchFamily="34" charset="0"/>
                <a:cs typeface="Times New Roman" panose="02020603050405020304" pitchFamily="18" charset="0"/>
              </a:rPr>
              <a:t> </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07000"/>
              </a:lnSpc>
              <a:spcAft>
                <a:spcPts val="800"/>
              </a:spcAft>
            </a:pPr>
            <a:r>
              <a:rPr lang="en-GB" sz="2400" b="1" dirty="0">
                <a:solidFill>
                  <a:srgbClr val="FFFFFF"/>
                </a:solidFill>
                <a:latin typeface="Arial" panose="020B0604020202020204" pitchFamily="34" charset="0"/>
                <a:ea typeface="Calibri" panose="020F0502020204030204" pitchFamily="34" charset="0"/>
                <a:cs typeface="Times New Roman" panose="02020603050405020304" pitchFamily="18" charset="0"/>
              </a:rPr>
              <a:t>10:30am –10:50am: Set-up, introduction and pairing</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07000"/>
              </a:lnSpc>
              <a:spcAft>
                <a:spcPts val="800"/>
              </a:spcAft>
            </a:pPr>
            <a:r>
              <a:rPr lang="en-GB" sz="2400" b="1" dirty="0">
                <a:solidFill>
                  <a:srgbClr val="FFFFFF"/>
                </a:solidFill>
                <a:latin typeface="Arial" panose="020B0604020202020204" pitchFamily="34" charset="0"/>
                <a:ea typeface="Calibri" panose="020F0502020204030204" pitchFamily="34" charset="0"/>
                <a:cs typeface="Times New Roman" panose="02020603050405020304" pitchFamily="18" charset="0"/>
              </a:rPr>
              <a:t>10:50am – 11:00am: Getting to know the glasses - Mobility</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07000"/>
              </a:lnSpc>
              <a:spcAft>
                <a:spcPts val="800"/>
              </a:spcAft>
            </a:pPr>
            <a:r>
              <a:rPr lang="en-GB" sz="2400" b="1" dirty="0">
                <a:solidFill>
                  <a:srgbClr val="FFFFFF"/>
                </a:solidFill>
                <a:latin typeface="Arial" panose="020B0604020202020204" pitchFamily="34" charset="0"/>
                <a:ea typeface="Calibri" panose="020F0502020204030204" pitchFamily="34" charset="0"/>
                <a:cs typeface="Times New Roman" panose="02020603050405020304" pitchFamily="18" charset="0"/>
              </a:rPr>
              <a:t>11:00am – 11:15am: Getting to know the glasses - Reading and Writing</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07000"/>
              </a:lnSpc>
              <a:spcAft>
                <a:spcPts val="800"/>
              </a:spcAft>
            </a:pPr>
            <a:r>
              <a:rPr lang="en-GB" sz="2400" b="1" dirty="0">
                <a:solidFill>
                  <a:srgbClr val="FFFFFF"/>
                </a:solidFill>
                <a:latin typeface="Arial" panose="020B0604020202020204" pitchFamily="34" charset="0"/>
                <a:ea typeface="Calibri" panose="020F0502020204030204" pitchFamily="34" charset="0"/>
                <a:cs typeface="Times New Roman" panose="02020603050405020304" pitchFamily="18" charset="0"/>
              </a:rPr>
              <a:t>11:15am - 11:30am: First session feedback</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07000"/>
              </a:lnSpc>
              <a:spcAft>
                <a:spcPts val="800"/>
              </a:spcAft>
            </a:pPr>
            <a:r>
              <a:rPr lang="en-GB" sz="2400" b="1" dirty="0">
                <a:solidFill>
                  <a:srgbClr val="FFFFFF"/>
                </a:solidFill>
                <a:latin typeface="Arial" panose="020B0604020202020204" pitchFamily="34" charset="0"/>
                <a:ea typeface="Calibri" panose="020F0502020204030204" pitchFamily="34" charset="0"/>
                <a:cs typeface="Times New Roman" panose="02020603050405020304" pitchFamily="18" charset="0"/>
              </a:rPr>
              <a:t>11:30am – 11:35am: Comfort Break</a:t>
            </a:r>
          </a:p>
          <a:p>
            <a:pPr marL="914400" algn="just">
              <a:lnSpc>
                <a:spcPct val="107000"/>
              </a:lnSpc>
              <a:spcAft>
                <a:spcPts val="800"/>
              </a:spcAft>
            </a:pPr>
            <a:r>
              <a:rPr lang="en-GB" sz="2400" b="1" dirty="0">
                <a:solidFill>
                  <a:srgbClr val="FFFFFF"/>
                </a:solidFill>
                <a:effectLst/>
                <a:latin typeface="Arial" panose="020B0604020202020204" pitchFamily="34" charset="0"/>
                <a:ea typeface="Calibri" panose="020F0502020204030204" pitchFamily="34" charset="0"/>
                <a:cs typeface="Times New Roman" panose="02020603050405020304" pitchFamily="18" charset="0"/>
              </a:rPr>
              <a:t>11:3</a:t>
            </a:r>
            <a:r>
              <a:rPr lang="en-GB" sz="2400" b="1" dirty="0">
                <a:solidFill>
                  <a:srgbClr val="FFFFFF"/>
                </a:solidFill>
                <a:latin typeface="Arial" panose="020B0604020202020204" pitchFamily="34" charset="0"/>
                <a:ea typeface="Calibri" panose="020F0502020204030204" pitchFamily="34" charset="0"/>
                <a:cs typeface="Times New Roman" panose="02020603050405020304" pitchFamily="18" charset="0"/>
              </a:rPr>
              <a:t>5am – 11:45am: Introduction to accessibility tools</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a:p>
            <a:pPr marL="914400" algn="just">
              <a:lnSpc>
                <a:spcPct val="107000"/>
              </a:lnSpc>
              <a:spcAft>
                <a:spcPts val="800"/>
              </a:spcAft>
            </a:pPr>
            <a:r>
              <a:rPr lang="en-GB" sz="2400" b="1" dirty="0">
                <a:solidFill>
                  <a:srgbClr val="FFFFFF"/>
                </a:solidFill>
                <a:latin typeface="Arial" panose="020B0604020202020204" pitchFamily="34" charset="0"/>
                <a:ea typeface="Calibri" panose="020F0502020204030204" pitchFamily="34" charset="0"/>
                <a:cs typeface="Times New Roman" panose="02020603050405020304" pitchFamily="18" charset="0"/>
              </a:rPr>
              <a:t>11:45am – 12:00pm: Everyday use</a:t>
            </a:r>
          </a:p>
          <a:p>
            <a:pPr marL="914400" algn="just">
              <a:lnSpc>
                <a:spcPct val="107000"/>
              </a:lnSpc>
              <a:spcAft>
                <a:spcPts val="800"/>
              </a:spcAft>
            </a:pPr>
            <a:r>
              <a:rPr lang="en-GB" sz="2400" b="1" dirty="0">
                <a:solidFill>
                  <a:srgbClr val="FFFFFF"/>
                </a:solidFill>
                <a:latin typeface="Arial" panose="020B0604020202020204" pitchFamily="34" charset="0"/>
                <a:ea typeface="Calibri" panose="020F0502020204030204" pitchFamily="34" charset="0"/>
                <a:cs typeface="Times New Roman" panose="02020603050405020304" pitchFamily="18" charset="0"/>
              </a:rPr>
              <a:t>12:00pm – 12:15pm: ‘Usability session’</a:t>
            </a:r>
          </a:p>
          <a:p>
            <a:pPr marL="914400" algn="just">
              <a:lnSpc>
                <a:spcPct val="107000"/>
              </a:lnSpc>
              <a:spcAft>
                <a:spcPts val="800"/>
              </a:spcAft>
            </a:pPr>
            <a:r>
              <a:rPr lang="en-GB" sz="2400" b="1" dirty="0">
                <a:solidFill>
                  <a:srgbClr val="FFFFFF"/>
                </a:solidFill>
                <a:latin typeface="Arial" panose="020B0604020202020204" pitchFamily="34" charset="0"/>
                <a:ea typeface="Calibri" panose="020F0502020204030204" pitchFamily="34" charset="0"/>
                <a:cs typeface="Times New Roman" panose="02020603050405020304" pitchFamily="18" charset="0"/>
              </a:rPr>
              <a:t>12:15pm – 12:30pm: Discussion &amp; feedback</a:t>
            </a:r>
            <a:endParaRPr lang="en-GB"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245325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38F2523-36E3-4B47-B0C4-0CAF37419E43}"/>
              </a:ext>
            </a:extLst>
          </p:cNvPr>
          <p:cNvSpPr/>
          <p:nvPr/>
        </p:nvSpPr>
        <p:spPr>
          <a:xfrm>
            <a:off x="-457200" y="2421179"/>
            <a:ext cx="13106400" cy="119173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Tx/>
              <a:buSzTx/>
              <a:buFontTx/>
              <a:buNone/>
              <a:tabLst/>
              <a:defRPr/>
            </a:pPr>
            <a:r>
              <a:rPr kumimoji="0" lang="en-GB" sz="7200" b="1" i="0" u="none" strike="noStrike" kern="1200" cap="none" spc="0" normalizeH="0" baseline="0" noProof="0" dirty="0">
                <a:ln>
                  <a:noFill/>
                </a:ln>
                <a:solidFill>
                  <a:srgbClr val="FFFFFF"/>
                </a:solidFill>
                <a:effectLst/>
                <a:uLnTx/>
                <a:uFillTx/>
                <a:latin typeface="Arial"/>
                <a:ea typeface="Calibri" panose="020F0502020204030204" pitchFamily="34" charset="0"/>
                <a:cs typeface="Times New Roman" panose="02020603050405020304" pitchFamily="18" charset="0"/>
              </a:rPr>
              <a:t>What did you find out?</a:t>
            </a:r>
          </a:p>
        </p:txBody>
      </p:sp>
    </p:spTree>
    <p:extLst>
      <p:ext uri="{BB962C8B-B14F-4D97-AF65-F5344CB8AC3E}">
        <p14:creationId xmlns:p14="http://schemas.microsoft.com/office/powerpoint/2010/main" val="3626147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38F2523-36E3-4B47-B0C4-0CAF37419E43}"/>
              </a:ext>
            </a:extLst>
          </p:cNvPr>
          <p:cNvSpPr/>
          <p:nvPr/>
        </p:nvSpPr>
        <p:spPr>
          <a:xfrm>
            <a:off x="-457200" y="2421179"/>
            <a:ext cx="13106400" cy="1191736"/>
          </a:xfrm>
          <a:prstGeom prst="rect">
            <a:avLst/>
          </a:prstGeom>
        </p:spPr>
        <p:txBody>
          <a:bodyPr wrap="square">
            <a:spAutoFit/>
          </a:bodyPr>
          <a:lstStyle/>
          <a:p>
            <a:pPr marL="0" marR="0" lvl="0" indent="0" algn="ctr" defTabSz="914400" rtl="0" eaLnBrk="1" fontAlgn="auto" latinLnBrk="0" hangingPunct="1">
              <a:lnSpc>
                <a:spcPct val="107000"/>
              </a:lnSpc>
              <a:spcBef>
                <a:spcPts val="0"/>
              </a:spcBef>
              <a:spcAft>
                <a:spcPts val="800"/>
              </a:spcAft>
              <a:buClrTx/>
              <a:buSzTx/>
              <a:buFontTx/>
              <a:buNone/>
              <a:tabLst/>
              <a:defRPr/>
            </a:pPr>
            <a:r>
              <a:rPr kumimoji="0" lang="en-GB" sz="7200" b="1" i="0" u="none" strike="noStrike" kern="1200" cap="none" spc="0" normalizeH="0" baseline="0" noProof="0" dirty="0">
                <a:ln>
                  <a:noFill/>
                </a:ln>
                <a:solidFill>
                  <a:srgbClr val="FFFFFF"/>
                </a:solidFill>
                <a:effectLst/>
                <a:uLnTx/>
                <a:uFillTx/>
                <a:latin typeface="Arial"/>
                <a:ea typeface="Calibri" panose="020F0502020204030204" pitchFamily="34" charset="0"/>
                <a:cs typeface="Times New Roman" panose="02020603050405020304" pitchFamily="18" charset="0"/>
              </a:rPr>
              <a:t>Thanks &amp; Feedback</a:t>
            </a:r>
          </a:p>
        </p:txBody>
      </p:sp>
    </p:spTree>
    <p:extLst>
      <p:ext uri="{BB962C8B-B14F-4D97-AF65-F5344CB8AC3E}">
        <p14:creationId xmlns:p14="http://schemas.microsoft.com/office/powerpoint/2010/main" val="9504964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7FAC7A-4C4E-7F45-9CC4-3A0186490CCC}"/>
              </a:ext>
            </a:extLst>
          </p:cNvPr>
          <p:cNvSpPr>
            <a:spLocks noGrp="1"/>
          </p:cNvSpPr>
          <p:nvPr>
            <p:ph type="title"/>
          </p:nvPr>
        </p:nvSpPr>
        <p:spPr>
          <a:xfrm>
            <a:off x="645203" y="498204"/>
            <a:ext cx="9072432" cy="1200095"/>
          </a:xfrm>
        </p:spPr>
        <p:txBody>
          <a:bodyPr/>
          <a:lstStyle/>
          <a:p>
            <a:r>
              <a:rPr lang="en-US" dirty="0"/>
              <a:t>What does accessibility mean?</a:t>
            </a:r>
          </a:p>
        </p:txBody>
      </p:sp>
      <p:sp>
        <p:nvSpPr>
          <p:cNvPr id="4" name="Rectangle 3">
            <a:extLst>
              <a:ext uri="{FF2B5EF4-FFF2-40B4-BE49-F238E27FC236}">
                <a16:creationId xmlns:a16="http://schemas.microsoft.com/office/drawing/2014/main" id="{B700605C-E33B-604E-97D3-CE9027EF5E31}"/>
              </a:ext>
            </a:extLst>
          </p:cNvPr>
          <p:cNvSpPr/>
          <p:nvPr/>
        </p:nvSpPr>
        <p:spPr>
          <a:xfrm>
            <a:off x="976859" y="2736502"/>
            <a:ext cx="10238282" cy="1384995"/>
          </a:xfrm>
          <a:prstGeom prst="rect">
            <a:avLst/>
          </a:prstGeom>
        </p:spPr>
        <p:txBody>
          <a:bodyPr wrap="square">
            <a:spAutoFit/>
          </a:bodyPr>
          <a:lstStyle/>
          <a:p>
            <a:r>
              <a:rPr lang="en-GB" sz="2800" b="1" dirty="0">
                <a:solidFill>
                  <a:schemeClr val="bg1"/>
                </a:solidFill>
                <a:latin typeface="arial" panose="020B0604020202020204" pitchFamily="34" charset="0"/>
              </a:rPr>
              <a:t>Accessibility means that people can do what they need to do in a similar amount of time and effort as someone that does not have a disability.</a:t>
            </a:r>
            <a:endParaRPr lang="en-US" sz="2800" b="1" dirty="0">
              <a:solidFill>
                <a:schemeClr val="bg1"/>
              </a:solidFill>
            </a:endParaRPr>
          </a:p>
        </p:txBody>
      </p:sp>
    </p:spTree>
    <p:extLst>
      <p:ext uri="{BB962C8B-B14F-4D97-AF65-F5344CB8AC3E}">
        <p14:creationId xmlns:p14="http://schemas.microsoft.com/office/powerpoint/2010/main" val="41608906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80534-D934-5747-BE33-62C1410EB65A}"/>
              </a:ext>
            </a:extLst>
          </p:cNvPr>
          <p:cNvSpPr>
            <a:spLocks noGrp="1"/>
          </p:cNvSpPr>
          <p:nvPr>
            <p:ph type="title"/>
          </p:nvPr>
        </p:nvSpPr>
        <p:spPr>
          <a:xfrm>
            <a:off x="959997" y="932919"/>
            <a:ext cx="10282626" cy="1200095"/>
          </a:xfrm>
        </p:spPr>
        <p:txBody>
          <a:bodyPr/>
          <a:lstStyle/>
          <a:p>
            <a:r>
              <a:rPr lang="en-US" dirty="0"/>
              <a:t>What does web accessibility mean?</a:t>
            </a:r>
          </a:p>
        </p:txBody>
      </p:sp>
      <p:sp>
        <p:nvSpPr>
          <p:cNvPr id="4" name="Rectangle 3">
            <a:extLst>
              <a:ext uri="{FF2B5EF4-FFF2-40B4-BE49-F238E27FC236}">
                <a16:creationId xmlns:a16="http://schemas.microsoft.com/office/drawing/2014/main" id="{AF323DFE-8E0C-784B-91B5-004B6A78810F}"/>
              </a:ext>
            </a:extLst>
          </p:cNvPr>
          <p:cNvSpPr/>
          <p:nvPr/>
        </p:nvSpPr>
        <p:spPr>
          <a:xfrm>
            <a:off x="841947" y="2626150"/>
            <a:ext cx="10508105" cy="1384995"/>
          </a:xfrm>
          <a:prstGeom prst="rect">
            <a:avLst/>
          </a:prstGeom>
        </p:spPr>
        <p:txBody>
          <a:bodyPr wrap="square">
            <a:spAutoFit/>
          </a:bodyPr>
          <a:lstStyle/>
          <a:p>
            <a:r>
              <a:rPr lang="en-US" sz="2800" b="1" dirty="0">
                <a:solidFill>
                  <a:schemeClr val="bg1"/>
                </a:solidFill>
              </a:rPr>
              <a:t>Web accessibility means that people with disabilities can use the Web when they need to in a similar amount of time and effort as somebody who does not have a disability.</a:t>
            </a:r>
          </a:p>
        </p:txBody>
      </p:sp>
    </p:spTree>
    <p:extLst>
      <p:ext uri="{BB962C8B-B14F-4D97-AF65-F5344CB8AC3E}">
        <p14:creationId xmlns:p14="http://schemas.microsoft.com/office/powerpoint/2010/main" val="2535614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8BAA1-66F0-9B46-9E0B-EEB6D9D5875D}"/>
              </a:ext>
            </a:extLst>
          </p:cNvPr>
          <p:cNvSpPr>
            <a:spLocks noGrp="1"/>
          </p:cNvSpPr>
          <p:nvPr>
            <p:ph type="title"/>
          </p:nvPr>
        </p:nvSpPr>
        <p:spPr>
          <a:xfrm>
            <a:off x="959997" y="932919"/>
            <a:ext cx="10327596" cy="1200095"/>
          </a:xfrm>
        </p:spPr>
        <p:txBody>
          <a:bodyPr/>
          <a:lstStyle/>
          <a:p>
            <a:r>
              <a:rPr lang="en-US" dirty="0"/>
              <a:t>Which disability are we talking about?</a:t>
            </a:r>
            <a:br>
              <a:rPr lang="en-US" dirty="0"/>
            </a:br>
            <a:br>
              <a:rPr lang="en-US" dirty="0"/>
            </a:br>
            <a:r>
              <a:rPr lang="en-US" dirty="0"/>
              <a:t>Visual</a:t>
            </a:r>
          </a:p>
        </p:txBody>
      </p:sp>
      <p:sp>
        <p:nvSpPr>
          <p:cNvPr id="5" name="Rectangle 4">
            <a:extLst>
              <a:ext uri="{FF2B5EF4-FFF2-40B4-BE49-F238E27FC236}">
                <a16:creationId xmlns:a16="http://schemas.microsoft.com/office/drawing/2014/main" id="{121F4417-E5F6-584A-BCC6-35820568F16A}"/>
              </a:ext>
            </a:extLst>
          </p:cNvPr>
          <p:cNvSpPr/>
          <p:nvPr/>
        </p:nvSpPr>
        <p:spPr>
          <a:xfrm>
            <a:off x="959996" y="3429000"/>
            <a:ext cx="10072765" cy="1384995"/>
          </a:xfrm>
          <a:prstGeom prst="rect">
            <a:avLst/>
          </a:prstGeom>
        </p:spPr>
        <p:txBody>
          <a:bodyPr wrap="square">
            <a:spAutoFit/>
          </a:bodyPr>
          <a:lstStyle/>
          <a:p>
            <a:pPr>
              <a:buClrTx/>
            </a:pPr>
            <a:r>
              <a:rPr lang="en-US" sz="2800" b="1" dirty="0">
                <a:solidFill>
                  <a:schemeClr val="bg1"/>
                </a:solidFill>
                <a:latin typeface="+mj-lt"/>
                <a:cs typeface="Helvetica Neue"/>
              </a:rPr>
              <a:t>2 million people in the UK have some form of sight loss</a:t>
            </a:r>
          </a:p>
          <a:p>
            <a:pPr>
              <a:buClrTx/>
            </a:pPr>
            <a:endParaRPr lang="en-US" sz="2800" b="1" dirty="0">
              <a:solidFill>
                <a:schemeClr val="bg1"/>
              </a:solidFill>
              <a:latin typeface="+mj-lt"/>
              <a:cs typeface="Helvetica Neue"/>
            </a:endParaRPr>
          </a:p>
          <a:p>
            <a:pPr>
              <a:buClrTx/>
            </a:pPr>
            <a:r>
              <a:rPr lang="en-US" sz="2800" b="1" dirty="0">
                <a:solidFill>
                  <a:schemeClr val="bg1"/>
                </a:solidFill>
                <a:latin typeface="+mj-lt"/>
                <a:cs typeface="Helvetica Neue"/>
              </a:rPr>
              <a:t>360,000 people are registered as blind or partially sighted</a:t>
            </a:r>
          </a:p>
        </p:txBody>
      </p:sp>
    </p:spTree>
    <p:extLst>
      <p:ext uri="{BB962C8B-B14F-4D97-AF65-F5344CB8AC3E}">
        <p14:creationId xmlns:p14="http://schemas.microsoft.com/office/powerpoint/2010/main" val="6765509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B2503D-98D4-1F4E-BAAC-CB0574F11491}"/>
              </a:ext>
            </a:extLst>
          </p:cNvPr>
          <p:cNvSpPr>
            <a:spLocks noGrp="1"/>
          </p:cNvSpPr>
          <p:nvPr>
            <p:ph type="title"/>
          </p:nvPr>
        </p:nvSpPr>
        <p:spPr>
          <a:xfrm>
            <a:off x="959997" y="932919"/>
            <a:ext cx="10327596" cy="1200095"/>
          </a:xfrm>
        </p:spPr>
        <p:txBody>
          <a:bodyPr/>
          <a:lstStyle/>
          <a:p>
            <a:r>
              <a:rPr lang="en-US" dirty="0"/>
              <a:t>Also..</a:t>
            </a:r>
          </a:p>
        </p:txBody>
      </p:sp>
      <p:sp>
        <p:nvSpPr>
          <p:cNvPr id="4" name="Rectangle 3">
            <a:extLst>
              <a:ext uri="{FF2B5EF4-FFF2-40B4-BE49-F238E27FC236}">
                <a16:creationId xmlns:a16="http://schemas.microsoft.com/office/drawing/2014/main" id="{DDDA30CC-61C5-BC49-A5D8-1B20092F7BBC}"/>
              </a:ext>
            </a:extLst>
          </p:cNvPr>
          <p:cNvSpPr/>
          <p:nvPr/>
        </p:nvSpPr>
        <p:spPr>
          <a:xfrm>
            <a:off x="1339087" y="1850249"/>
            <a:ext cx="9569415" cy="4524315"/>
          </a:xfrm>
          <a:prstGeom prst="rect">
            <a:avLst/>
          </a:prstGeom>
        </p:spPr>
        <p:txBody>
          <a:bodyPr wrap="none">
            <a:spAutoFit/>
          </a:bodyPr>
          <a:lstStyle/>
          <a:p>
            <a:r>
              <a:rPr lang="en-US" sz="3200" b="1" dirty="0">
                <a:solidFill>
                  <a:schemeClr val="bg1"/>
                </a:solidFill>
              </a:rPr>
              <a:t>Other disabilities include Auditory, Physical </a:t>
            </a:r>
          </a:p>
          <a:p>
            <a:r>
              <a:rPr lang="en-US" sz="3200" b="1" dirty="0">
                <a:solidFill>
                  <a:schemeClr val="bg1"/>
                </a:solidFill>
              </a:rPr>
              <a:t>and Neurological</a:t>
            </a:r>
          </a:p>
          <a:p>
            <a:endParaRPr lang="en-US" sz="3200" b="1" dirty="0">
              <a:solidFill>
                <a:schemeClr val="bg1"/>
              </a:solidFill>
            </a:endParaRPr>
          </a:p>
          <a:p>
            <a:r>
              <a:rPr lang="en-US" sz="3200" b="1" dirty="0">
                <a:solidFill>
                  <a:schemeClr val="bg1"/>
                </a:solidFill>
              </a:rPr>
              <a:t>13.9 million people in the UK have a disability</a:t>
            </a:r>
          </a:p>
          <a:p>
            <a:endParaRPr lang="en-US" sz="3200" b="1" dirty="0">
              <a:solidFill>
                <a:schemeClr val="bg1"/>
              </a:solidFill>
            </a:endParaRPr>
          </a:p>
          <a:p>
            <a:r>
              <a:rPr lang="en-US" sz="3200" b="1" dirty="0">
                <a:solidFill>
                  <a:schemeClr val="bg1"/>
                </a:solidFill>
              </a:rPr>
              <a:t>The Equality Act (2010) prohibits discrimination </a:t>
            </a:r>
          </a:p>
          <a:p>
            <a:r>
              <a:rPr lang="en-US" sz="3200" b="1" dirty="0">
                <a:solidFill>
                  <a:schemeClr val="bg1"/>
                </a:solidFill>
              </a:rPr>
              <a:t>by disability</a:t>
            </a:r>
          </a:p>
          <a:p>
            <a:endParaRPr lang="en-US" sz="3200" b="1" dirty="0">
              <a:solidFill>
                <a:schemeClr val="bg1"/>
              </a:solidFill>
            </a:endParaRPr>
          </a:p>
          <a:p>
            <a:endParaRPr lang="en-US" sz="3200" b="1" dirty="0">
              <a:solidFill>
                <a:schemeClr val="bg1"/>
              </a:solidFill>
            </a:endParaRPr>
          </a:p>
        </p:txBody>
      </p:sp>
    </p:spTree>
    <p:extLst>
      <p:ext uri="{BB962C8B-B14F-4D97-AF65-F5344CB8AC3E}">
        <p14:creationId xmlns:p14="http://schemas.microsoft.com/office/powerpoint/2010/main" val="11909958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1785E-E7F3-6145-9EA4-4FC257E64C10}"/>
              </a:ext>
            </a:extLst>
          </p:cNvPr>
          <p:cNvSpPr>
            <a:spLocks noGrp="1"/>
          </p:cNvSpPr>
          <p:nvPr>
            <p:ph type="title"/>
          </p:nvPr>
        </p:nvSpPr>
        <p:spPr>
          <a:xfrm>
            <a:off x="2518974" y="468224"/>
            <a:ext cx="9072432" cy="1200095"/>
          </a:xfrm>
        </p:spPr>
        <p:txBody>
          <a:bodyPr/>
          <a:lstStyle/>
          <a:p>
            <a:r>
              <a:rPr lang="en-US" dirty="0"/>
              <a:t>What are the VINE glasses?</a:t>
            </a:r>
          </a:p>
        </p:txBody>
      </p:sp>
      <p:sp>
        <p:nvSpPr>
          <p:cNvPr id="3" name="Text Box 2">
            <a:extLst>
              <a:ext uri="{FF2B5EF4-FFF2-40B4-BE49-F238E27FC236}">
                <a16:creationId xmlns:a16="http://schemas.microsoft.com/office/drawing/2014/main" id="{2A59D73C-C709-A44C-B9CA-AEF3E0D00FEE}"/>
              </a:ext>
            </a:extLst>
          </p:cNvPr>
          <p:cNvSpPr txBox="1">
            <a:spLocks noChangeArrowheads="1"/>
          </p:cNvSpPr>
          <p:nvPr/>
        </p:nvSpPr>
        <p:spPr bwMode="auto">
          <a:xfrm>
            <a:off x="2644045" y="3072984"/>
            <a:ext cx="7129541" cy="3548567"/>
          </a:xfrm>
          <a:prstGeom prst="rect">
            <a:avLst/>
          </a:prstGeom>
          <a:solidFill>
            <a:srgbClr val="FFFFFF"/>
          </a:solidFill>
          <a:ln w="9525">
            <a:noFill/>
            <a:miter lim="800000"/>
            <a:headEnd/>
            <a:tailEnd/>
          </a:ln>
        </p:spPr>
        <p:txBody>
          <a:bodyPr rot="0" vert="horz" wrap="square" lIns="91440" tIns="45720" rIns="91440" bIns="45720" anchor="t" anchorCtr="0">
            <a:noAutofit/>
          </a:bodyPr>
          <a:lstStyle/>
          <a:p>
            <a:pPr marL="457200" indent="-228600" algn="just">
              <a:lnSpc>
                <a:spcPct val="107000"/>
              </a:lnSpc>
              <a:spcAft>
                <a:spcPts val="800"/>
              </a:spcAft>
            </a:pPr>
            <a:r>
              <a:rPr lang="en-GB" sz="1400" dirty="0">
                <a:effectLst/>
                <a:latin typeface="Calibri" panose="020F0502020204030204" pitchFamily="34" charset="0"/>
                <a:ea typeface="Calibri" panose="020F0502020204030204" pitchFamily="34" charset="0"/>
                <a:cs typeface="Times New Roman" panose="02020603050405020304" pitchFamily="18" charset="0"/>
              </a:rPr>
              <a:t> </a:t>
            </a:r>
          </a:p>
          <a:p>
            <a:pPr marL="342900" lvl="0" indent="-342900" algn="just">
              <a:lnSpc>
                <a:spcPct val="107000"/>
              </a:lnSpc>
              <a:spcAft>
                <a:spcPts val="0"/>
              </a:spcAft>
              <a:buFont typeface="+mj-lt"/>
              <a:buAutoNum type="arabicPeriod"/>
            </a:pPr>
            <a:r>
              <a:rPr lang="en-GB" sz="1600" b="1" dirty="0">
                <a:solidFill>
                  <a:srgbClr val="005EB8"/>
                </a:solidFill>
                <a:effectLst/>
                <a:latin typeface="Arial" panose="020B0604020202020204" pitchFamily="34" charset="0"/>
                <a:ea typeface="Calibri" panose="020F0502020204030204" pitchFamily="34" charset="0"/>
                <a:cs typeface="Times New Roman" panose="02020603050405020304" pitchFamily="18" charset="0"/>
              </a:rPr>
              <a:t>Total loss of peripheral vision (tunnel vision)</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en-GB" sz="1600" b="1" dirty="0">
                <a:solidFill>
                  <a:srgbClr val="005EB8"/>
                </a:solidFill>
                <a:effectLst/>
                <a:latin typeface="Arial" panose="020B0604020202020204" pitchFamily="34" charset="0"/>
                <a:ea typeface="Calibri" panose="020F0502020204030204" pitchFamily="34" charset="0"/>
                <a:cs typeface="Times New Roman" panose="02020603050405020304" pitchFamily="18" charset="0"/>
              </a:rPr>
              <a:t>Loss of half of visual field (right sided hemianopia)</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en-GB" sz="1600" b="1" dirty="0">
                <a:solidFill>
                  <a:srgbClr val="005EB8"/>
                </a:solidFill>
                <a:effectLst/>
                <a:latin typeface="Arial" panose="020B0604020202020204" pitchFamily="34" charset="0"/>
                <a:ea typeface="Calibri" panose="020F0502020204030204" pitchFamily="34" charset="0"/>
                <a:cs typeface="Times New Roman" panose="02020603050405020304" pitchFamily="18" charset="0"/>
              </a:rPr>
              <a:t>Loss of half of visual field (left sided hemianopia)</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en-GB" sz="1600" b="1" dirty="0">
                <a:solidFill>
                  <a:srgbClr val="005EB8"/>
                </a:solidFill>
                <a:effectLst/>
                <a:latin typeface="Arial" panose="020B0604020202020204" pitchFamily="34" charset="0"/>
                <a:ea typeface="Calibri" panose="020F0502020204030204" pitchFamily="34" charset="0"/>
                <a:cs typeface="Times New Roman" panose="02020603050405020304" pitchFamily="18" charset="0"/>
              </a:rPr>
              <a:t>Reduced clarity of vision (just below UK driving standard)</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en-GB" sz="1600" b="1" dirty="0">
                <a:solidFill>
                  <a:srgbClr val="005EB8"/>
                </a:solidFill>
                <a:effectLst/>
                <a:latin typeface="Arial" panose="020B0604020202020204" pitchFamily="34" charset="0"/>
                <a:ea typeface="Calibri" panose="020F0502020204030204" pitchFamily="34" charset="0"/>
                <a:cs typeface="Times New Roman" panose="02020603050405020304" pitchFamily="18" charset="0"/>
              </a:rPr>
              <a:t>Loss of central vision (early stage)</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en-GB" sz="1600" b="1" dirty="0">
                <a:solidFill>
                  <a:srgbClr val="005EB8"/>
                </a:solidFill>
                <a:effectLst/>
                <a:latin typeface="Arial" panose="020B0604020202020204" pitchFamily="34" charset="0"/>
                <a:ea typeface="Calibri" panose="020F0502020204030204" pitchFamily="34" charset="0"/>
                <a:cs typeface="Times New Roman" panose="02020603050405020304" pitchFamily="18" charset="0"/>
              </a:rPr>
              <a:t>Hazy vision with light scatter and glare</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en-GB" sz="1600" b="1" dirty="0">
                <a:solidFill>
                  <a:srgbClr val="005EB8"/>
                </a:solidFill>
                <a:effectLst/>
                <a:latin typeface="Arial" panose="020B0604020202020204" pitchFamily="34" charset="0"/>
                <a:ea typeface="Calibri" panose="020F0502020204030204" pitchFamily="34" charset="0"/>
                <a:cs typeface="Times New Roman" panose="02020603050405020304" pitchFamily="18" charset="0"/>
              </a:rPr>
              <a:t>Loss of central vision (advanced stage)</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en-GB" sz="1600" b="1" dirty="0">
                <a:solidFill>
                  <a:srgbClr val="005EB8"/>
                </a:solidFill>
                <a:effectLst/>
                <a:latin typeface="Arial" panose="020B0604020202020204" pitchFamily="34" charset="0"/>
                <a:ea typeface="Calibri" panose="020F0502020204030204" pitchFamily="34" charset="0"/>
                <a:cs typeface="Times New Roman" panose="02020603050405020304" pitchFamily="18" charset="0"/>
              </a:rPr>
              <a:t>Patchy vision</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0"/>
              </a:spcAft>
              <a:buFont typeface="+mj-lt"/>
              <a:buAutoNum type="arabicPeriod"/>
            </a:pPr>
            <a:r>
              <a:rPr lang="en-GB" sz="1600" b="1" dirty="0">
                <a:solidFill>
                  <a:srgbClr val="005EB8"/>
                </a:solidFill>
                <a:effectLst/>
                <a:latin typeface="Arial" panose="020B0604020202020204" pitchFamily="34" charset="0"/>
                <a:ea typeface="Calibri" panose="020F0502020204030204" pitchFamily="34" charset="0"/>
                <a:cs typeface="Times New Roman" panose="02020603050405020304" pitchFamily="18" charset="0"/>
              </a:rPr>
              <a:t>Light perception only in one eye and poor vision in the other</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07000"/>
              </a:lnSpc>
              <a:spcAft>
                <a:spcPts val="800"/>
              </a:spcAft>
              <a:buFont typeface="+mj-lt"/>
              <a:buAutoNum type="arabicPeriod"/>
            </a:pPr>
            <a:r>
              <a:rPr lang="en-GB" sz="1600" b="1" dirty="0">
                <a:solidFill>
                  <a:srgbClr val="005EB8"/>
                </a:solidFill>
                <a:effectLst/>
                <a:latin typeface="Arial" panose="020B0604020202020204" pitchFamily="34" charset="0"/>
                <a:ea typeface="Calibri" panose="020F0502020204030204" pitchFamily="34" charset="0"/>
                <a:cs typeface="Times New Roman" panose="02020603050405020304" pitchFamily="18" charset="0"/>
              </a:rPr>
              <a:t>Light perception only in both eyes</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200" b="1" dirty="0">
                <a:solidFill>
                  <a:srgbClr val="005EB8"/>
                </a:solidFill>
                <a:effectLst/>
                <a:latin typeface="Arial" panose="020B0604020202020204" pitchFamily="34" charset="0"/>
                <a:ea typeface="Calibri" panose="020F0502020204030204" pitchFamily="34" charset="0"/>
                <a:cs typeface="Times New Roman" panose="02020603050405020304" pitchFamily="18" charset="0"/>
              </a:rPr>
              <a:t> </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GB" sz="1200" b="1" dirty="0">
                <a:solidFill>
                  <a:srgbClr val="FFFFFF"/>
                </a:solidFill>
                <a:effectLst/>
                <a:latin typeface="Arial" panose="020B0604020202020204" pitchFamily="34" charset="0"/>
                <a:ea typeface="Calibri" panose="020F0502020204030204" pitchFamily="34" charset="0"/>
                <a:cs typeface="Times New Roman" panose="02020603050405020304" pitchFamily="18" charset="0"/>
              </a:rPr>
              <a:t> </a:t>
            </a:r>
            <a:endParaRPr lang="en-GB" sz="1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9CB7EF3C-9989-7B44-A87C-91CD93DAFE4D}"/>
              </a:ext>
            </a:extLst>
          </p:cNvPr>
          <p:cNvSpPr/>
          <p:nvPr/>
        </p:nvSpPr>
        <p:spPr>
          <a:xfrm>
            <a:off x="769494" y="1374791"/>
            <a:ext cx="11147685" cy="1323439"/>
          </a:xfrm>
          <a:prstGeom prst="rect">
            <a:avLst/>
          </a:prstGeom>
        </p:spPr>
        <p:txBody>
          <a:bodyPr wrap="square">
            <a:spAutoFit/>
          </a:bodyPr>
          <a:lstStyle/>
          <a:p>
            <a:r>
              <a:rPr lang="en-GB" sz="2000" dirty="0">
                <a:solidFill>
                  <a:schemeClr val="bg1"/>
                </a:solidFill>
                <a:latin typeface="+mj-lt"/>
              </a:rPr>
              <a:t>Visual Impairment North East is a UK-Registered charity. Their aim is to improve the lives of Visually Impaired people through promoting greater understanding of eye conditions and the problems faced by Visually Impaired people. </a:t>
            </a:r>
            <a:r>
              <a:rPr lang="en-GB" sz="2000" dirty="0">
                <a:solidFill>
                  <a:schemeClr val="bg1"/>
                </a:solidFill>
              </a:rPr>
              <a:t>The 10 pairs of spectacles in the pack simulate the most common symptoms of the most common eye conditions.</a:t>
            </a:r>
            <a:endParaRPr lang="en-US" sz="2000" dirty="0">
              <a:solidFill>
                <a:schemeClr val="bg1"/>
              </a:solidFill>
              <a:latin typeface="+mj-lt"/>
            </a:endParaRPr>
          </a:p>
        </p:txBody>
      </p:sp>
    </p:spTree>
    <p:extLst>
      <p:ext uri="{BB962C8B-B14F-4D97-AF65-F5344CB8AC3E}">
        <p14:creationId xmlns:p14="http://schemas.microsoft.com/office/powerpoint/2010/main" val="20789992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38F2523-36E3-4B47-B0C4-0CAF37419E43}"/>
              </a:ext>
            </a:extLst>
          </p:cNvPr>
          <p:cNvSpPr/>
          <p:nvPr/>
        </p:nvSpPr>
        <p:spPr>
          <a:xfrm>
            <a:off x="-457200" y="1058206"/>
            <a:ext cx="13106400" cy="3768083"/>
          </a:xfrm>
          <a:prstGeom prst="rect">
            <a:avLst/>
          </a:prstGeom>
        </p:spPr>
        <p:txBody>
          <a:bodyPr wrap="square">
            <a:spAutoFit/>
          </a:bodyPr>
          <a:lstStyle/>
          <a:p>
            <a:pPr algn="ctr">
              <a:lnSpc>
                <a:spcPct val="107000"/>
              </a:lnSpc>
              <a:spcAft>
                <a:spcPts val="800"/>
              </a:spcAft>
            </a:pPr>
            <a:r>
              <a:rPr lang="en-GB" sz="7200" b="1" dirty="0">
                <a:solidFill>
                  <a:schemeClr val="bg1"/>
                </a:solidFill>
                <a:effectLst/>
                <a:ea typeface="Calibri" panose="020F0502020204030204" pitchFamily="34" charset="0"/>
                <a:cs typeface="Times New Roman" panose="02020603050405020304" pitchFamily="18" charset="0"/>
              </a:rPr>
              <a:t>Getting to know the glasses</a:t>
            </a:r>
          </a:p>
          <a:p>
            <a:pPr algn="ctr">
              <a:lnSpc>
                <a:spcPct val="107000"/>
              </a:lnSpc>
              <a:spcAft>
                <a:spcPts val="800"/>
              </a:spcAft>
            </a:pPr>
            <a:endParaRPr lang="en-GB" sz="7200" b="1" dirty="0">
              <a:solidFill>
                <a:schemeClr val="bg1"/>
              </a:solidFill>
              <a:ea typeface="Calibri" panose="020F0502020204030204" pitchFamily="34" charset="0"/>
              <a:cs typeface="Times New Roman" panose="02020603050405020304" pitchFamily="18" charset="0"/>
            </a:endParaRPr>
          </a:p>
          <a:p>
            <a:pPr algn="ctr">
              <a:lnSpc>
                <a:spcPct val="107000"/>
              </a:lnSpc>
              <a:spcAft>
                <a:spcPts val="800"/>
              </a:spcAft>
            </a:pPr>
            <a:r>
              <a:rPr lang="en-GB" sz="7200" b="1" dirty="0">
                <a:solidFill>
                  <a:schemeClr val="bg1"/>
                </a:solidFill>
                <a:ea typeface="Calibri" panose="020F0502020204030204" pitchFamily="34" charset="0"/>
                <a:cs typeface="Times New Roman" panose="02020603050405020304" pitchFamily="18" charset="0"/>
              </a:rPr>
              <a:t>Mobility</a:t>
            </a:r>
            <a:endParaRPr lang="en-GB" sz="7200" b="1" dirty="0">
              <a:solidFill>
                <a:schemeClr val="bg1"/>
              </a:solidFill>
              <a:effectLs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1062719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7A9F3CE-7A39-4681-861D-7467072278C4}"/>
              </a:ext>
            </a:extLst>
          </p:cNvPr>
          <p:cNvPicPr>
            <a:picLocks noChangeAspect="1"/>
          </p:cNvPicPr>
          <p:nvPr/>
        </p:nvPicPr>
        <p:blipFill>
          <a:blip r:embed="rId2"/>
          <a:stretch>
            <a:fillRect/>
          </a:stretch>
        </p:blipFill>
        <p:spPr>
          <a:xfrm>
            <a:off x="319069" y="354686"/>
            <a:ext cx="5897813" cy="5810587"/>
          </a:xfrm>
          <a:prstGeom prst="rect">
            <a:avLst/>
          </a:prstGeom>
        </p:spPr>
      </p:pic>
      <p:sp>
        <p:nvSpPr>
          <p:cNvPr id="3" name="Title 1">
            <a:extLst>
              <a:ext uri="{FF2B5EF4-FFF2-40B4-BE49-F238E27FC236}">
                <a16:creationId xmlns:a16="http://schemas.microsoft.com/office/drawing/2014/main" id="{18BF502B-4A2B-A645-9A42-480EB2BF59B3}"/>
              </a:ext>
            </a:extLst>
          </p:cNvPr>
          <p:cNvSpPr>
            <a:spLocks noGrp="1"/>
          </p:cNvSpPr>
          <p:nvPr>
            <p:ph type="title"/>
          </p:nvPr>
        </p:nvSpPr>
        <p:spPr>
          <a:xfrm>
            <a:off x="6490741" y="558847"/>
            <a:ext cx="5111646" cy="5062464"/>
          </a:xfrm>
        </p:spPr>
        <p:txBody>
          <a:bodyPr/>
          <a:lstStyle/>
          <a:p>
            <a:pPr lvl="0"/>
            <a:r>
              <a:rPr lang="en-US" sz="4000" dirty="0"/>
              <a:t>Tasks:</a:t>
            </a:r>
            <a:br>
              <a:rPr lang="en-US" sz="4000" dirty="0"/>
            </a:br>
            <a:br>
              <a:rPr lang="en-US" dirty="0"/>
            </a:br>
            <a:r>
              <a:rPr lang="en-US" sz="2000" dirty="0"/>
              <a:t>1. </a:t>
            </a:r>
            <a:r>
              <a:rPr lang="en-GB" sz="2000" dirty="0"/>
              <a:t>Correct grip and straight-line guiding</a:t>
            </a:r>
            <a:br>
              <a:rPr lang="en-GB" sz="2000" dirty="0"/>
            </a:br>
            <a:br>
              <a:rPr lang="en-GB" sz="2000" dirty="0"/>
            </a:br>
            <a:r>
              <a:rPr lang="en-GB" sz="2000" dirty="0"/>
              <a:t>2. Guiding to a seat and sitting down</a:t>
            </a:r>
            <a:br>
              <a:rPr lang="en-GB" sz="2000" dirty="0"/>
            </a:br>
            <a:br>
              <a:rPr lang="en-GB" sz="2000" dirty="0"/>
            </a:br>
            <a:r>
              <a:rPr lang="en-GB" sz="2000" dirty="0"/>
              <a:t>3. Guide out of the room and back in again – the person using the glasses must be as independent as possible, the guide is not to do any of the exercises (such as opening doors, moving objects etc.) for them.</a:t>
            </a:r>
            <a:br>
              <a:rPr lang="en-GB" sz="2000" dirty="0"/>
            </a:br>
            <a:br>
              <a:rPr lang="en-GB" sz="2000" dirty="0"/>
            </a:br>
            <a:r>
              <a:rPr lang="en-GB" sz="2000" dirty="0"/>
              <a:t>4. Switch roles</a:t>
            </a:r>
            <a:br>
              <a:rPr lang="en-GB" dirty="0"/>
            </a:br>
            <a:endParaRPr lang="en-US" dirty="0"/>
          </a:p>
        </p:txBody>
      </p:sp>
    </p:spTree>
    <p:extLst>
      <p:ext uri="{BB962C8B-B14F-4D97-AF65-F5344CB8AC3E}">
        <p14:creationId xmlns:p14="http://schemas.microsoft.com/office/powerpoint/2010/main" val="286775807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1805</TotalTime>
  <Words>335</Words>
  <Application>Microsoft Macintosh PowerPoint</Application>
  <PresentationFormat>Widescreen</PresentationFormat>
  <Paragraphs>75</Paragraphs>
  <Slides>21</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Arial</vt:lpstr>
      <vt:lpstr>Calibri</vt:lpstr>
      <vt:lpstr>Helvetica Neue</vt:lpstr>
      <vt:lpstr>Merriweather Sans</vt:lpstr>
      <vt:lpstr>Simple Light</vt:lpstr>
      <vt:lpstr>Public Health England VINE Glasses Workshop</vt:lpstr>
      <vt:lpstr>PowerPoint Presentation</vt:lpstr>
      <vt:lpstr>What does accessibility mean?</vt:lpstr>
      <vt:lpstr>What does web accessibility mean?</vt:lpstr>
      <vt:lpstr>Which disability are we talking about?  Visual</vt:lpstr>
      <vt:lpstr>Also..</vt:lpstr>
      <vt:lpstr>What are the VINE glasses?</vt:lpstr>
      <vt:lpstr>PowerPoint Presentation</vt:lpstr>
      <vt:lpstr>Tasks:  1. Correct grip and straight-line guiding  2. Guiding to a seat and sitting down  3. Guide out of the room and back in again – the person using the glasses must be as independent as possible, the guide is not to do any of the exercises (such as opening doors, moving objects etc.) for them.  4. Switch roles </vt:lpstr>
      <vt:lpstr>PowerPoint Presentation</vt:lpstr>
      <vt:lpstr>Tasks:  1. Have a look at the low contrast picture and write down what you can see  2. Have a look at the high contrast picture and write down what you see  3. Read a couple of pages of the newspaper and note any techniques  4. Practice signing your name and writing some sentences   </vt:lpstr>
      <vt:lpstr>PowerPoint Presentation</vt:lpstr>
      <vt:lpstr>PowerPoint Presentation</vt:lpstr>
      <vt:lpstr>PowerPoint Presentation</vt:lpstr>
      <vt:lpstr>PowerPoint Presentation</vt:lpstr>
      <vt:lpstr>Types of assistive technology</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NHS.UK VINE Glasses Workshop</dc:title>
  <dc:creator>Rebecca Gorton</dc:creator>
  <cp:lastModifiedBy>Rebecca Gorton</cp:lastModifiedBy>
  <cp:revision>19</cp:revision>
  <dcterms:created xsi:type="dcterms:W3CDTF">2019-01-16T11:39:37Z</dcterms:created>
  <dcterms:modified xsi:type="dcterms:W3CDTF">2019-02-28T16:10:52Z</dcterms:modified>
</cp:coreProperties>
</file>

<file path=docProps/thumbnail.jpeg>
</file>